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Override PartName="/ppt/media/image3.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p:nvPr>
            <p:ph type="sldImg"/>
          </p:nvPr>
        </p:nvSpPr>
        <p:spPr>
          <a:xfrm>
            <a:off x="1143000" y="685800"/>
            <a:ext cx="4572000" cy="3429000"/>
          </a:xfrm>
          <a:prstGeom prst="rect">
            <a:avLst/>
          </a:prstGeom>
        </p:spPr>
        <p:txBody>
          <a:bodyPr/>
          <a:lstStyle/>
          <a:p>
            <a:pPr/>
          </a:p>
        </p:txBody>
      </p:sp>
      <p:sp>
        <p:nvSpPr>
          <p:cNvPr id="176" name="Shape 17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标题与副标题">
    <p:spTree>
      <p:nvGrpSpPr>
        <p:cNvPr id="1" name=""/>
        <p:cNvGrpSpPr/>
        <p:nvPr/>
      </p:nvGrpSpPr>
      <p:grpSpPr>
        <a:xfrm>
          <a:off x="0" y="0"/>
          <a:ext cx="0" cy="0"/>
          <a:chOff x="0" y="0"/>
          <a:chExt cx="0" cy="0"/>
        </a:xfrm>
      </p:grpSpPr>
      <p:sp>
        <p:nvSpPr>
          <p:cNvPr id="11" name="Shape 11"/>
          <p:cNvSpPr/>
          <p:nvPr>
            <p:ph type="title"/>
          </p:nvPr>
        </p:nvSpPr>
        <p:spPr>
          <a:xfrm>
            <a:off x="1778000" y="2298700"/>
            <a:ext cx="20828000" cy="4648200"/>
          </a:xfrm>
          <a:prstGeom prst="rect">
            <a:avLst/>
          </a:prstGeom>
        </p:spPr>
        <p:txBody>
          <a:bodyPr anchor="b"/>
          <a:lstStyle/>
          <a:p>
            <a:pPr/>
            <a:r>
              <a:t>标题文本</a:t>
            </a:r>
          </a:p>
        </p:txBody>
      </p:sp>
      <p:sp>
        <p:nvSpPr>
          <p:cNvPr id="12" name="Shape 12"/>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正文级别 1</a:t>
            </a:r>
          </a:p>
          <a:p>
            <a:pPr lvl="1"/>
            <a:r>
              <a:t>正文级别 2</a:t>
            </a:r>
          </a:p>
          <a:p>
            <a:pPr lvl="2"/>
            <a:r>
              <a:t>正文级别 3</a:t>
            </a:r>
          </a:p>
          <a:p>
            <a:pPr lvl="3"/>
            <a:r>
              <a:t>正文级别 4</a:t>
            </a:r>
          </a:p>
          <a:p>
            <a:pPr lvl="4"/>
            <a:r>
              <a:t>正文级别 5</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引文">
    <p:spTree>
      <p:nvGrpSpPr>
        <p:cNvPr id="1" name=""/>
        <p:cNvGrpSpPr/>
        <p:nvPr/>
      </p:nvGrpSpPr>
      <p:grpSpPr>
        <a:xfrm>
          <a:off x="0" y="0"/>
          <a:ext cx="0" cy="0"/>
          <a:chOff x="0" y="0"/>
          <a:chExt cx="0" cy="0"/>
        </a:xfrm>
      </p:grpSpPr>
      <p:sp>
        <p:nvSpPr>
          <p:cNvPr id="93" name="Shape 93"/>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vl1pPr>
          </a:lstStyle>
          <a:p>
            <a:pPr/>
            <a:r>
              <a:t>–Johnny Appleseed</a:t>
            </a:r>
          </a:p>
        </p:txBody>
      </p:sp>
      <p:sp>
        <p:nvSpPr>
          <p:cNvPr id="94" name="Shape 94"/>
          <p:cNvSpPr/>
          <p:nvPr>
            <p:ph type="body" sz="quarter" idx="14"/>
          </p:nvPr>
        </p:nvSpPr>
        <p:spPr>
          <a:xfrm>
            <a:off x="2387600" y="5975349"/>
            <a:ext cx="19621500" cy="1028701"/>
          </a:xfrm>
          <a:prstGeom prst="rect">
            <a:avLst/>
          </a:prstGeom>
        </p:spPr>
        <p:txBody>
          <a:bodyPr>
            <a:spAutoFit/>
          </a:bodyPr>
          <a:lstStyle>
            <a:lvl1pPr marL="0" indent="0" algn="ctr">
              <a:spcBef>
                <a:spcPts val="0"/>
              </a:spcBef>
              <a:buSzTx/>
              <a:buNone/>
            </a:lvl1pPr>
          </a:lstStyle>
          <a:p>
            <a:pPr/>
            <a:r>
              <a:t>“在此键入引文。”</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照片">
    <p:spTree>
      <p:nvGrpSpPr>
        <p:cNvPr id="1" name=""/>
        <p:cNvGrpSpPr/>
        <p:nvPr/>
      </p:nvGrpSpPr>
      <p:grpSpPr>
        <a:xfrm>
          <a:off x="0" y="0"/>
          <a:ext cx="0" cy="0"/>
          <a:chOff x="0" y="0"/>
          <a:chExt cx="0" cy="0"/>
        </a:xfrm>
      </p:grpSpPr>
      <p:sp>
        <p:nvSpPr>
          <p:cNvPr id="102" name="Shape 102"/>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空白">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7" name="Shape 117"/>
          <p:cNvSpPr/>
          <p:nvPr/>
        </p:nvSpPr>
        <p:spPr>
          <a:xfrm>
            <a:off x="520700" y="393700"/>
            <a:ext cx="23342600" cy="12966700"/>
          </a:xfrm>
          <a:prstGeom prst="rect">
            <a:avLst/>
          </a:prstGeom>
          <a:ln w="25400">
            <a:solidFill>
              <a:srgbClr val="83827D"/>
            </a:solidFill>
            <a:miter lim="400000"/>
          </a:ln>
        </p:spPr>
        <p:txBody>
          <a:bodyPr lIns="50800" tIns="50800" rIns="50800" bIns="50800" anchor="ctr"/>
          <a:lstStyle/>
          <a:p>
            <a:pPr>
              <a:defRPr>
                <a:solidFill>
                  <a:srgbClr val="558AAB"/>
                </a:solidFill>
                <a:latin typeface="Helvetica Neue Bold Condensed"/>
                <a:ea typeface="Helvetica Neue Bold Condensed"/>
                <a:cs typeface="Helvetica Neue Bold Condensed"/>
                <a:sym typeface="Helvetica Neue Bold Condensed"/>
              </a:defRPr>
            </a:pPr>
          </a:p>
        </p:txBody>
      </p:sp>
      <p:sp>
        <p:nvSpPr>
          <p:cNvPr id="118" name="Shape 118"/>
          <p:cNvSpPr/>
          <p:nvPr>
            <p:ph type="sldNum" sz="quarter" idx="2"/>
          </p:nvPr>
        </p:nvSpPr>
        <p:spPr>
          <a:xfrm>
            <a:off x="12019654" y="13354050"/>
            <a:ext cx="368504" cy="374600"/>
          </a:xfrm>
          <a:prstGeom prst="rect">
            <a:avLst/>
          </a:prstGeom>
        </p:spPr>
        <p:txBody>
          <a:bodyPr/>
          <a:lstStyle>
            <a:lvl1pPr>
              <a:defRPr sz="1800">
                <a:solidFill>
                  <a:srgbClr val="5C88A5"/>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空白">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Shape 125"/>
          <p:cNvSpPr/>
          <p:nvPr/>
        </p:nvSpPr>
        <p:spPr>
          <a:xfrm>
            <a:off x="5797549" y="12839700"/>
            <a:ext cx="13449301"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Helvetica Neue Bold Condensed"/>
                <a:ea typeface="Helvetica Neue Bold Condensed"/>
                <a:cs typeface="Helvetica Neue Bold Condensed"/>
                <a:sym typeface="Helvetica Neue Bold Condensed"/>
              </a:defRPr>
            </a:lvl1pPr>
          </a:lstStyle>
          <a:p>
            <a:pPr/>
            <a:r>
              <a:t>串讲课程重在理解方法技巧，掌握做题套路，单词有问题的可以抓紧背单词哟～</a:t>
            </a:r>
          </a:p>
        </p:txBody>
      </p:sp>
      <p:sp>
        <p:nvSpPr>
          <p:cNvPr id="126" name="Shape 126"/>
          <p:cNvSpPr/>
          <p:nvPr>
            <p:ph type="sldNum" sz="quarter" idx="2"/>
          </p:nvPr>
        </p:nvSpPr>
        <p:spPr>
          <a:xfrm>
            <a:off x="12019654" y="13354050"/>
            <a:ext cx="368504" cy="374600"/>
          </a:xfrm>
          <a:prstGeom prst="rect">
            <a:avLst/>
          </a:prstGeom>
        </p:spPr>
        <p:txBody>
          <a:bodyPr/>
          <a:lstStyle>
            <a:lvl1pPr>
              <a:defRPr sz="1800">
                <a:solidFill>
                  <a:srgbClr val="5C88A5"/>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标题和内容">
    <p:spTree>
      <p:nvGrpSpPr>
        <p:cNvPr id="1" name=""/>
        <p:cNvGrpSpPr/>
        <p:nvPr/>
      </p:nvGrpSpPr>
      <p:grpSpPr>
        <a:xfrm>
          <a:off x="0" y="0"/>
          <a:ext cx="0" cy="0"/>
          <a:chOff x="0" y="0"/>
          <a:chExt cx="0" cy="0"/>
        </a:xfrm>
      </p:grpSpPr>
      <p:sp>
        <p:nvSpPr>
          <p:cNvPr id="133" name="Shape 133"/>
          <p:cNvSpPr/>
          <p:nvPr>
            <p:ph type="title"/>
          </p:nvPr>
        </p:nvSpPr>
        <p:spPr>
          <a:xfrm>
            <a:off x="1676400" y="730250"/>
            <a:ext cx="21031200" cy="2651126"/>
          </a:xfrm>
          <a:prstGeom prst="rect">
            <a:avLst/>
          </a:prstGeom>
        </p:spPr>
        <p:txBody>
          <a:bodyPr lIns="91439" tIns="91439" rIns="91439" bIns="91439"/>
          <a:lstStyle>
            <a:lvl1pPr algn="l" defTabSz="1828800">
              <a:lnSpc>
                <a:spcPct val="90000"/>
              </a:lnSpc>
              <a:defRPr sz="8800">
                <a:latin typeface="Calibri Light"/>
                <a:ea typeface="Calibri Light"/>
                <a:cs typeface="Calibri Light"/>
                <a:sym typeface="Calibri Light"/>
              </a:defRPr>
            </a:lvl1pPr>
          </a:lstStyle>
          <a:p>
            <a:pPr/>
            <a:r>
              <a:t>标题文本</a:t>
            </a:r>
          </a:p>
        </p:txBody>
      </p:sp>
      <p:sp>
        <p:nvSpPr>
          <p:cNvPr id="134" name="Shape 134"/>
          <p:cNvSpPr/>
          <p:nvPr>
            <p:ph type="body" idx="1"/>
          </p:nvPr>
        </p:nvSpPr>
        <p:spPr>
          <a:xfrm>
            <a:off x="1676400" y="3651250"/>
            <a:ext cx="21031200" cy="8702676"/>
          </a:xfrm>
          <a:prstGeom prst="rect">
            <a:avLst/>
          </a:prstGeom>
        </p:spPr>
        <p:txBody>
          <a:bodyPr lIns="91439" tIns="91439" rIns="91439" bIns="91439" anchor="t"/>
          <a:lstStyle>
            <a:lvl1pPr marL="457200" indent="-457200" defTabSz="1828800">
              <a:lnSpc>
                <a:spcPct val="90000"/>
              </a:lnSpc>
              <a:spcBef>
                <a:spcPts val="2000"/>
              </a:spcBef>
              <a:buSzPct val="100000"/>
              <a:buFont typeface="Arial"/>
              <a:defRPr sz="5600">
                <a:latin typeface="Calibri"/>
                <a:ea typeface="Calibri"/>
                <a:cs typeface="Calibri"/>
                <a:sym typeface="Calibri"/>
              </a:defRPr>
            </a:lvl1pPr>
            <a:lvl2pPr marL="990600" indent="-533400" defTabSz="1828800">
              <a:lnSpc>
                <a:spcPct val="90000"/>
              </a:lnSpc>
              <a:spcBef>
                <a:spcPts val="2000"/>
              </a:spcBef>
              <a:buSzPct val="100000"/>
              <a:buFont typeface="Arial"/>
              <a:defRPr sz="5600">
                <a:latin typeface="Calibri"/>
                <a:ea typeface="Calibri"/>
                <a:cs typeface="Calibri"/>
                <a:sym typeface="Calibri"/>
              </a:defRPr>
            </a:lvl2pPr>
            <a:lvl3pPr marL="1554479" indent="-640079" defTabSz="1828800">
              <a:lnSpc>
                <a:spcPct val="90000"/>
              </a:lnSpc>
              <a:spcBef>
                <a:spcPts val="2000"/>
              </a:spcBef>
              <a:buSzPct val="100000"/>
              <a:buFont typeface="Arial"/>
              <a:defRPr sz="5600">
                <a:latin typeface="Calibri"/>
                <a:ea typeface="Calibri"/>
                <a:cs typeface="Calibri"/>
                <a:sym typeface="Calibri"/>
              </a:defRPr>
            </a:lvl3pPr>
            <a:lvl4pPr marL="2082800" indent="-711200" defTabSz="1828800">
              <a:lnSpc>
                <a:spcPct val="90000"/>
              </a:lnSpc>
              <a:spcBef>
                <a:spcPts val="2000"/>
              </a:spcBef>
              <a:buSzPct val="100000"/>
              <a:buFont typeface="Arial"/>
              <a:defRPr sz="5600">
                <a:latin typeface="Calibri"/>
                <a:ea typeface="Calibri"/>
                <a:cs typeface="Calibri"/>
                <a:sym typeface="Calibri"/>
              </a:defRPr>
            </a:lvl4pPr>
            <a:lvl5pPr marL="2540000" indent="-711200" defTabSz="1828800">
              <a:lnSpc>
                <a:spcPct val="90000"/>
              </a:lnSpc>
              <a:spcBef>
                <a:spcPts val="2000"/>
              </a:spcBef>
              <a:buSzPct val="100000"/>
              <a:buFont typeface="Arial"/>
              <a:defRPr sz="5600">
                <a:latin typeface="Calibri"/>
                <a:ea typeface="Calibri"/>
                <a:cs typeface="Calibri"/>
                <a:sym typeface="Calibri"/>
              </a:defRPr>
            </a:lvl5pPr>
          </a:lstStyle>
          <a:p>
            <a:pPr/>
            <a:r>
              <a:t>正文级别 1</a:t>
            </a:r>
          </a:p>
          <a:p>
            <a:pPr lvl="1"/>
            <a:r>
              <a:t>正文级别 2</a:t>
            </a:r>
          </a:p>
          <a:p>
            <a:pPr lvl="2"/>
            <a:r>
              <a:t>正文级别 3</a:t>
            </a:r>
          </a:p>
          <a:p>
            <a:pPr lvl="3"/>
            <a:r>
              <a:t>正文级别 4</a:t>
            </a:r>
          </a:p>
          <a:p>
            <a:pPr lvl="4"/>
            <a:r>
              <a:t>正文级别 5</a:t>
            </a:r>
          </a:p>
        </p:txBody>
      </p:sp>
      <p:sp>
        <p:nvSpPr>
          <p:cNvPr id="135" name="Shape 135"/>
          <p:cNvSpPr/>
          <p:nvPr>
            <p:ph type="sldNum" sz="quarter" idx="2"/>
          </p:nvPr>
        </p:nvSpPr>
        <p:spPr>
          <a:xfrm>
            <a:off x="22192337" y="12808585"/>
            <a:ext cx="515264" cy="538480"/>
          </a:xfrm>
          <a:prstGeom prst="rect">
            <a:avLst/>
          </a:prstGeom>
        </p:spPr>
        <p:txBody>
          <a:bodyPr lIns="91439" tIns="91439" rIns="91439" bIns="91439" anchor="ctr"/>
          <a:lstStyle>
            <a:lvl1pPr algn="r" defTabSz="182880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标题与副标题">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2" name="Shape 142"/>
          <p:cNvSpPr/>
          <p:nvPr>
            <p:ph type="title"/>
          </p:nvPr>
        </p:nvSpPr>
        <p:spPr>
          <a:xfrm>
            <a:off x="2374900" y="2730500"/>
            <a:ext cx="19621500" cy="4216400"/>
          </a:xfrm>
          <a:prstGeom prst="rect">
            <a:avLst/>
          </a:prstGeom>
        </p:spPr>
        <p:txBody>
          <a:bodyPr anchor="b"/>
          <a:lstStyle>
            <a:lvl1pPr>
              <a:defRPr b="1" spc="-180" sz="9000">
                <a:solidFill>
                  <a:srgbClr val="EEEEEE"/>
                </a:solidFill>
                <a:latin typeface="Superclarendon"/>
                <a:ea typeface="Superclarendon"/>
                <a:cs typeface="Superclarendon"/>
                <a:sym typeface="Superclarendon"/>
              </a:defRPr>
            </a:lvl1pPr>
          </a:lstStyle>
          <a:p>
            <a:pPr/>
            <a:r>
              <a:t>标题文本</a:t>
            </a:r>
          </a:p>
        </p:txBody>
      </p:sp>
      <p:sp>
        <p:nvSpPr>
          <p:cNvPr id="143" name="Shape 143"/>
          <p:cNvSpPr/>
          <p:nvPr>
            <p:ph type="body" sz="quarter" idx="1"/>
          </p:nvPr>
        </p:nvSpPr>
        <p:spPr>
          <a:xfrm>
            <a:off x="2374900" y="7073900"/>
            <a:ext cx="19621500" cy="3073400"/>
          </a:xfrm>
          <a:prstGeom prst="rect">
            <a:avLst/>
          </a:prstGeom>
        </p:spPr>
        <p:txBody>
          <a:bodyPr anchor="t"/>
          <a:lstStyle>
            <a:lvl1pPr marL="0" indent="0" algn="ctr">
              <a:spcBef>
                <a:spcPts val="0"/>
              </a:spcBef>
              <a:buSzTx/>
              <a:buNone/>
              <a:defRPr sz="3200">
                <a:solidFill>
                  <a:srgbClr val="EEEEEE"/>
                </a:solidFill>
                <a:latin typeface="Helvetica Neue Bold Condensed"/>
                <a:ea typeface="Helvetica Neue Bold Condensed"/>
                <a:cs typeface="Helvetica Neue Bold Condensed"/>
                <a:sym typeface="Helvetica Neue Bold Condensed"/>
              </a:defRPr>
            </a:lvl1pPr>
            <a:lvl2pPr marL="0" indent="228600" algn="ctr">
              <a:spcBef>
                <a:spcPts val="0"/>
              </a:spcBef>
              <a:buSzTx/>
              <a:buNone/>
              <a:defRPr sz="3200">
                <a:solidFill>
                  <a:srgbClr val="EEEEEE"/>
                </a:solidFill>
                <a:latin typeface="Helvetica Neue Bold Condensed"/>
                <a:ea typeface="Helvetica Neue Bold Condensed"/>
                <a:cs typeface="Helvetica Neue Bold Condensed"/>
                <a:sym typeface="Helvetica Neue Bold Condensed"/>
              </a:defRPr>
            </a:lvl2pPr>
            <a:lvl3pPr marL="0" indent="457200" algn="ctr">
              <a:spcBef>
                <a:spcPts val="0"/>
              </a:spcBef>
              <a:buSzTx/>
              <a:buNone/>
              <a:defRPr sz="3200">
                <a:solidFill>
                  <a:srgbClr val="EEEEEE"/>
                </a:solidFill>
                <a:latin typeface="Helvetica Neue Bold Condensed"/>
                <a:ea typeface="Helvetica Neue Bold Condensed"/>
                <a:cs typeface="Helvetica Neue Bold Condensed"/>
                <a:sym typeface="Helvetica Neue Bold Condensed"/>
              </a:defRPr>
            </a:lvl3pPr>
            <a:lvl4pPr marL="0" indent="685800" algn="ctr">
              <a:spcBef>
                <a:spcPts val="0"/>
              </a:spcBef>
              <a:buSzTx/>
              <a:buNone/>
              <a:defRPr sz="3200">
                <a:solidFill>
                  <a:srgbClr val="EEEEEE"/>
                </a:solidFill>
                <a:latin typeface="Helvetica Neue Bold Condensed"/>
                <a:ea typeface="Helvetica Neue Bold Condensed"/>
                <a:cs typeface="Helvetica Neue Bold Condensed"/>
                <a:sym typeface="Helvetica Neue Bold Condensed"/>
              </a:defRPr>
            </a:lvl4pPr>
            <a:lvl5pPr marL="0" indent="914400" algn="ctr">
              <a:spcBef>
                <a:spcPts val="0"/>
              </a:spcBef>
              <a:buSzTx/>
              <a:buNone/>
              <a:defRPr sz="3200">
                <a:solidFill>
                  <a:srgbClr val="EEEEEE"/>
                </a:solidFill>
                <a:latin typeface="Helvetica Neue Bold Condensed"/>
                <a:ea typeface="Helvetica Neue Bold Condensed"/>
                <a:cs typeface="Helvetica Neue Bold Condensed"/>
                <a:sym typeface="Helvetica Neue Bold Condensed"/>
              </a:defRPr>
            </a:lvl5pPr>
          </a:lstStyle>
          <a:p>
            <a:pPr/>
            <a:r>
              <a:t>正文级别 1</a:t>
            </a:r>
          </a:p>
          <a:p>
            <a:pPr lvl="1"/>
            <a:r>
              <a:t>正文级别 2</a:t>
            </a:r>
          </a:p>
          <a:p>
            <a:pPr lvl="2"/>
            <a:r>
              <a:t>正文级别 3</a:t>
            </a:r>
          </a:p>
          <a:p>
            <a:pPr lvl="3"/>
            <a:r>
              <a:t>正文级别 4</a:t>
            </a:r>
          </a:p>
          <a:p>
            <a:pPr lvl="4"/>
            <a:r>
              <a:t>正文级别 5</a:t>
            </a:r>
          </a:p>
        </p:txBody>
      </p:sp>
      <p:sp>
        <p:nvSpPr>
          <p:cNvPr id="144" name="Shape 144"/>
          <p:cNvSpPr/>
          <p:nvPr>
            <p:ph type="sldNum" sz="quarter" idx="2"/>
          </p:nvPr>
        </p:nvSpPr>
        <p:spPr>
          <a:xfrm>
            <a:off x="11951685" y="12706350"/>
            <a:ext cx="504445" cy="465532"/>
          </a:xfrm>
          <a:prstGeom prst="rect">
            <a:avLst/>
          </a:prstGeom>
        </p:spPr>
        <p:txBody>
          <a:bodyPr/>
          <a:lstStyle>
            <a:lvl1pPr>
              <a:defRPr b="1">
                <a:solidFill>
                  <a:srgbClr val="F1F1F1"/>
                </a:solidFill>
                <a:latin typeface="Superclarendon"/>
                <a:ea typeface="Superclarendon"/>
                <a:cs typeface="Superclarendon"/>
                <a:sym typeface="Superclarendo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空白">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1" name="Shape 151"/>
          <p:cNvSpPr/>
          <p:nvPr/>
        </p:nvSpPr>
        <p:spPr>
          <a:xfrm>
            <a:off x="5797549" y="12839700"/>
            <a:ext cx="13449301"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Helvetica Neue Bold Condensed"/>
                <a:ea typeface="Helvetica Neue Bold Condensed"/>
                <a:cs typeface="Helvetica Neue Bold Condensed"/>
                <a:sym typeface="Helvetica Neue Bold Condensed"/>
              </a:defRPr>
            </a:lvl1pPr>
          </a:lstStyle>
          <a:p>
            <a:pPr/>
            <a:r>
              <a:t>本课程重在理解方法和技巧，掌握做题套路，单词有问题的可以抓紧背单词哟～</a:t>
            </a:r>
          </a:p>
        </p:txBody>
      </p:sp>
      <p:sp>
        <p:nvSpPr>
          <p:cNvPr id="152" name="Shape 152"/>
          <p:cNvSpPr/>
          <p:nvPr>
            <p:ph type="sldNum" sz="quarter" idx="2"/>
          </p:nvPr>
        </p:nvSpPr>
        <p:spPr>
          <a:xfrm>
            <a:off x="12019654" y="13354050"/>
            <a:ext cx="368504" cy="374600"/>
          </a:xfrm>
          <a:prstGeom prst="rect">
            <a:avLst/>
          </a:prstGeom>
        </p:spPr>
        <p:txBody>
          <a:bodyPr/>
          <a:lstStyle>
            <a:lvl1pPr>
              <a:defRPr sz="1800">
                <a:solidFill>
                  <a:srgbClr val="5C88A5"/>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标题和内容">
    <p:spTree>
      <p:nvGrpSpPr>
        <p:cNvPr id="1" name=""/>
        <p:cNvGrpSpPr/>
        <p:nvPr/>
      </p:nvGrpSpPr>
      <p:grpSpPr>
        <a:xfrm>
          <a:off x="0" y="0"/>
          <a:ext cx="0" cy="0"/>
          <a:chOff x="0" y="0"/>
          <a:chExt cx="0" cy="0"/>
        </a:xfrm>
      </p:grpSpPr>
      <p:pic>
        <p:nvPicPr>
          <p:cNvPr id="159" name="image3.png"/>
          <p:cNvPicPr>
            <a:picLocks noChangeAspect="1"/>
          </p:cNvPicPr>
          <p:nvPr/>
        </p:nvPicPr>
        <p:blipFill>
          <a:blip r:embed="rId2">
            <a:extLst/>
          </a:blip>
          <a:stretch>
            <a:fillRect/>
          </a:stretch>
        </p:blipFill>
        <p:spPr>
          <a:xfrm>
            <a:off x="-1059" y="-3"/>
            <a:ext cx="24386116" cy="13716003"/>
          </a:xfrm>
          <a:prstGeom prst="rect">
            <a:avLst/>
          </a:prstGeom>
          <a:ln w="12700">
            <a:miter lim="400000"/>
          </a:ln>
        </p:spPr>
      </p:pic>
      <p:sp>
        <p:nvSpPr>
          <p:cNvPr id="160" name="Shape 160"/>
          <p:cNvSpPr/>
          <p:nvPr>
            <p:ph type="title"/>
          </p:nvPr>
        </p:nvSpPr>
        <p:spPr>
          <a:xfrm>
            <a:off x="1676400" y="730250"/>
            <a:ext cx="21031200" cy="2651126"/>
          </a:xfrm>
          <a:prstGeom prst="rect">
            <a:avLst/>
          </a:prstGeom>
        </p:spPr>
        <p:txBody>
          <a:bodyPr lIns="91439" tIns="91439" rIns="91439" bIns="91439"/>
          <a:lstStyle>
            <a:lvl1pPr algn="l" defTabSz="1828800">
              <a:lnSpc>
                <a:spcPct val="90000"/>
              </a:lnSpc>
              <a:defRPr sz="8800">
                <a:latin typeface="等线 Light"/>
                <a:ea typeface="等线 Light"/>
                <a:cs typeface="等线 Light"/>
                <a:sym typeface="等线 Light"/>
              </a:defRPr>
            </a:lvl1pPr>
          </a:lstStyle>
          <a:p>
            <a:pPr/>
            <a:r>
              <a:t>标题文本</a:t>
            </a:r>
          </a:p>
        </p:txBody>
      </p:sp>
      <p:sp>
        <p:nvSpPr>
          <p:cNvPr id="161" name="Shape 161"/>
          <p:cNvSpPr/>
          <p:nvPr>
            <p:ph type="body" idx="1"/>
          </p:nvPr>
        </p:nvSpPr>
        <p:spPr>
          <a:xfrm>
            <a:off x="1676400" y="3651250"/>
            <a:ext cx="21031200" cy="8702676"/>
          </a:xfrm>
          <a:prstGeom prst="rect">
            <a:avLst/>
          </a:prstGeom>
        </p:spPr>
        <p:txBody>
          <a:bodyPr lIns="91439" tIns="91439" rIns="91439" bIns="91439" anchor="t"/>
          <a:lstStyle>
            <a:lvl1pPr marL="457200" indent="-457200" defTabSz="1828800">
              <a:lnSpc>
                <a:spcPct val="90000"/>
              </a:lnSpc>
              <a:spcBef>
                <a:spcPts val="2000"/>
              </a:spcBef>
              <a:buSzPct val="100000"/>
              <a:buFont typeface="Arial"/>
              <a:defRPr sz="5600">
                <a:latin typeface="等线"/>
                <a:ea typeface="等线"/>
                <a:cs typeface="等线"/>
                <a:sym typeface="等线"/>
              </a:defRPr>
            </a:lvl1pPr>
            <a:lvl2pPr marL="990600" indent="-533400" defTabSz="1828800">
              <a:lnSpc>
                <a:spcPct val="90000"/>
              </a:lnSpc>
              <a:spcBef>
                <a:spcPts val="2000"/>
              </a:spcBef>
              <a:buSzPct val="100000"/>
              <a:buFont typeface="Arial"/>
              <a:defRPr sz="5600">
                <a:latin typeface="等线"/>
                <a:ea typeface="等线"/>
                <a:cs typeface="等线"/>
                <a:sym typeface="等线"/>
              </a:defRPr>
            </a:lvl2pPr>
            <a:lvl3pPr marL="1554479" indent="-640079" defTabSz="1828800">
              <a:lnSpc>
                <a:spcPct val="90000"/>
              </a:lnSpc>
              <a:spcBef>
                <a:spcPts val="2000"/>
              </a:spcBef>
              <a:buSzPct val="100000"/>
              <a:buFont typeface="Arial"/>
              <a:defRPr sz="5600">
                <a:latin typeface="等线"/>
                <a:ea typeface="等线"/>
                <a:cs typeface="等线"/>
                <a:sym typeface="等线"/>
              </a:defRPr>
            </a:lvl3pPr>
            <a:lvl4pPr marL="2082800" indent="-711200" defTabSz="1828800">
              <a:lnSpc>
                <a:spcPct val="90000"/>
              </a:lnSpc>
              <a:spcBef>
                <a:spcPts val="2000"/>
              </a:spcBef>
              <a:buSzPct val="100000"/>
              <a:buFont typeface="Arial"/>
              <a:defRPr sz="5600">
                <a:latin typeface="等线"/>
                <a:ea typeface="等线"/>
                <a:cs typeface="等线"/>
                <a:sym typeface="等线"/>
              </a:defRPr>
            </a:lvl4pPr>
            <a:lvl5pPr marL="2540000" indent="-711200" defTabSz="1828800">
              <a:lnSpc>
                <a:spcPct val="90000"/>
              </a:lnSpc>
              <a:spcBef>
                <a:spcPts val="2000"/>
              </a:spcBef>
              <a:buSzPct val="100000"/>
              <a:buFont typeface="Arial"/>
              <a:defRPr sz="5600">
                <a:latin typeface="等线"/>
                <a:ea typeface="等线"/>
                <a:cs typeface="等线"/>
                <a:sym typeface="等线"/>
              </a:defRPr>
            </a:lvl5pPr>
          </a:lstStyle>
          <a:p>
            <a:pPr/>
            <a:r>
              <a:t>正文级别 1</a:t>
            </a:r>
          </a:p>
          <a:p>
            <a:pPr lvl="1"/>
            <a:r>
              <a:t>正文级别 2</a:t>
            </a:r>
          </a:p>
          <a:p>
            <a:pPr lvl="2"/>
            <a:r>
              <a:t>正文级别 3</a:t>
            </a:r>
          </a:p>
          <a:p>
            <a:pPr lvl="3"/>
            <a:r>
              <a:t>正文级别 4</a:t>
            </a:r>
          </a:p>
          <a:p>
            <a:pPr lvl="4"/>
            <a:r>
              <a:t>正文级别 5</a:t>
            </a:r>
          </a:p>
        </p:txBody>
      </p:sp>
      <p:sp>
        <p:nvSpPr>
          <p:cNvPr id="162" name="Shape 162"/>
          <p:cNvSpPr/>
          <p:nvPr>
            <p:ph type="sldNum" sz="quarter" idx="2"/>
          </p:nvPr>
        </p:nvSpPr>
        <p:spPr>
          <a:xfrm>
            <a:off x="22172989" y="12802235"/>
            <a:ext cx="534611" cy="551181"/>
          </a:xfrm>
          <a:prstGeom prst="rect">
            <a:avLst/>
          </a:prstGeom>
        </p:spPr>
        <p:txBody>
          <a:bodyPr lIns="91439" tIns="91439" rIns="91439" bIns="91439" anchor="ctr"/>
          <a:lstStyle>
            <a:lvl1pPr algn="r" defTabSz="1828800">
              <a:defRPr>
                <a:solidFill>
                  <a:srgbClr val="888888"/>
                </a:solidFill>
                <a:latin typeface="等线"/>
                <a:ea typeface="等线"/>
                <a:cs typeface="等线"/>
                <a:sym typeface="等线"/>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空白">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9" name="Shape 169"/>
          <p:cNvSpPr/>
          <p:nvPr>
            <p:ph type="sldNum" sz="quarter" idx="2"/>
          </p:nvPr>
        </p:nvSpPr>
        <p:spPr>
          <a:xfrm>
            <a:off x="12019654" y="13354050"/>
            <a:ext cx="368504" cy="374600"/>
          </a:xfrm>
          <a:prstGeom prst="rect">
            <a:avLst/>
          </a:prstGeom>
        </p:spPr>
        <p:txBody>
          <a:bodyPr/>
          <a:lstStyle>
            <a:lvl1pPr>
              <a:defRPr sz="1800">
                <a:solidFill>
                  <a:srgbClr val="5C88A5"/>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照片 - 水平">
    <p:spTree>
      <p:nvGrpSpPr>
        <p:cNvPr id="1" name=""/>
        <p:cNvGrpSpPr/>
        <p:nvPr/>
      </p:nvGrpSpPr>
      <p:grpSpPr>
        <a:xfrm>
          <a:off x="0" y="0"/>
          <a:ext cx="0" cy="0"/>
          <a:chOff x="0" y="0"/>
          <a:chExt cx="0" cy="0"/>
        </a:xfrm>
      </p:grpSpPr>
      <p:sp>
        <p:nvSpPr>
          <p:cNvPr id="20" name="Shape 20"/>
          <p:cNvSpPr/>
          <p:nvPr>
            <p:ph type="pic" idx="13"/>
          </p:nvPr>
        </p:nvSpPr>
        <p:spPr>
          <a:xfrm>
            <a:off x="3125968" y="673100"/>
            <a:ext cx="18135601" cy="8737600"/>
          </a:xfrm>
          <a:prstGeom prst="rect">
            <a:avLst/>
          </a:prstGeom>
        </p:spPr>
        <p:txBody>
          <a:bodyPr lIns="91439" tIns="45719" rIns="91439" bIns="45719" anchor="t">
            <a:noAutofit/>
          </a:bodyPr>
          <a:lstStyle/>
          <a:p>
            <a:pPr/>
          </a:p>
        </p:txBody>
      </p:sp>
      <p:sp>
        <p:nvSpPr>
          <p:cNvPr id="21" name="Shape 21"/>
          <p:cNvSpPr/>
          <p:nvPr>
            <p:ph type="title"/>
          </p:nvPr>
        </p:nvSpPr>
        <p:spPr>
          <a:xfrm>
            <a:off x="635000" y="9448800"/>
            <a:ext cx="23114000" cy="2006600"/>
          </a:xfrm>
          <a:prstGeom prst="rect">
            <a:avLst/>
          </a:prstGeom>
        </p:spPr>
        <p:txBody>
          <a:bodyPr anchor="b"/>
          <a:lstStyle/>
          <a:p>
            <a:pPr/>
            <a:r>
              <a:t>标题文本</a:t>
            </a:r>
          </a:p>
        </p:txBody>
      </p:sp>
      <p:sp>
        <p:nvSpPr>
          <p:cNvPr id="22" name="Shape 22"/>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正文级别 1</a:t>
            </a:r>
          </a:p>
          <a:p>
            <a:pPr lvl="1"/>
            <a:r>
              <a:t>正文级别 2</a:t>
            </a:r>
          </a:p>
          <a:p>
            <a:pPr lvl="2"/>
            <a:r>
              <a:t>正文级别 3</a:t>
            </a:r>
          </a:p>
          <a:p>
            <a:pPr lvl="3"/>
            <a:r>
              <a:t>正文级别 4</a:t>
            </a:r>
          </a:p>
          <a:p>
            <a:pPr lvl="4"/>
            <a:r>
              <a:t>正文级别 5</a:t>
            </a:r>
          </a:p>
        </p:txBody>
      </p:sp>
      <p:sp>
        <p:nvSpPr>
          <p:cNvPr id="23" name="Shape 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标题 - 居中">
    <p:spTree>
      <p:nvGrpSpPr>
        <p:cNvPr id="1" name=""/>
        <p:cNvGrpSpPr/>
        <p:nvPr/>
      </p:nvGrpSpPr>
      <p:grpSpPr>
        <a:xfrm>
          <a:off x="0" y="0"/>
          <a:ext cx="0" cy="0"/>
          <a:chOff x="0" y="0"/>
          <a:chExt cx="0" cy="0"/>
        </a:xfrm>
      </p:grpSpPr>
      <p:sp>
        <p:nvSpPr>
          <p:cNvPr id="30" name="Shape 30"/>
          <p:cNvSpPr/>
          <p:nvPr>
            <p:ph type="title"/>
          </p:nvPr>
        </p:nvSpPr>
        <p:spPr>
          <a:xfrm>
            <a:off x="1778000" y="4533900"/>
            <a:ext cx="20828000" cy="4648200"/>
          </a:xfrm>
          <a:prstGeom prst="rect">
            <a:avLst/>
          </a:prstGeom>
        </p:spPr>
        <p:txBody>
          <a:bodyPr/>
          <a:lstStyle/>
          <a:p>
            <a:pPr/>
            <a:r>
              <a:t>标题文本</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照片 - 垂直">
    <p:spTree>
      <p:nvGrpSpPr>
        <p:cNvPr id="1" name=""/>
        <p:cNvGrpSpPr/>
        <p:nvPr/>
      </p:nvGrpSpPr>
      <p:grpSpPr>
        <a:xfrm>
          <a:off x="0" y="0"/>
          <a:ext cx="0" cy="0"/>
          <a:chOff x="0" y="0"/>
          <a:chExt cx="0" cy="0"/>
        </a:xfrm>
      </p:grpSpPr>
      <p:sp>
        <p:nvSpPr>
          <p:cNvPr id="38" name="Shape 38"/>
          <p:cNvSpPr/>
          <p:nvPr>
            <p:ph type="pic" sz="half" idx="13"/>
          </p:nvPr>
        </p:nvSpPr>
        <p:spPr>
          <a:xfrm>
            <a:off x="13165980" y="1104900"/>
            <a:ext cx="9525001" cy="11506200"/>
          </a:xfrm>
          <a:prstGeom prst="rect">
            <a:avLst/>
          </a:prstGeom>
        </p:spPr>
        <p:txBody>
          <a:bodyPr lIns="91439" tIns="45719" rIns="91439" bIns="45719" anchor="t">
            <a:noAutofit/>
          </a:bodyPr>
          <a:lstStyle/>
          <a:p>
            <a:pPr/>
          </a:p>
        </p:txBody>
      </p:sp>
      <p:sp>
        <p:nvSpPr>
          <p:cNvPr id="39" name="Shape 39"/>
          <p:cNvSpPr/>
          <p:nvPr>
            <p:ph type="title"/>
          </p:nvPr>
        </p:nvSpPr>
        <p:spPr>
          <a:xfrm>
            <a:off x="1651000" y="1104900"/>
            <a:ext cx="10223500" cy="5613400"/>
          </a:xfrm>
          <a:prstGeom prst="rect">
            <a:avLst/>
          </a:prstGeom>
        </p:spPr>
        <p:txBody>
          <a:bodyPr anchor="b"/>
          <a:lstStyle>
            <a:lvl1pPr>
              <a:defRPr sz="8400"/>
            </a:lvl1pPr>
          </a:lstStyle>
          <a:p>
            <a:pPr/>
            <a:r>
              <a:t>标题文本</a:t>
            </a:r>
          </a:p>
        </p:txBody>
      </p:sp>
      <p:sp>
        <p:nvSpPr>
          <p:cNvPr id="40" name="Shape 40"/>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正文级别 1</a:t>
            </a:r>
          </a:p>
          <a:p>
            <a:pPr lvl="1"/>
            <a:r>
              <a:t>正文级别 2</a:t>
            </a:r>
          </a:p>
          <a:p>
            <a:pPr lvl="2"/>
            <a:r>
              <a:t>正文级别 3</a:t>
            </a:r>
          </a:p>
          <a:p>
            <a:pPr lvl="3"/>
            <a:r>
              <a:t>正文级别 4</a:t>
            </a:r>
          </a:p>
          <a:p>
            <a:pPr lvl="4"/>
            <a:r>
              <a:t>正文级别 5</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标题 - 顶部对齐">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标题文本</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标题与项目符号">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标题文本</a:t>
            </a:r>
          </a:p>
        </p:txBody>
      </p:sp>
      <p:sp>
        <p:nvSpPr>
          <p:cNvPr id="57" name="Shape 57"/>
          <p:cNvSpPr/>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标题、项目符号与照片">
    <p:spTree>
      <p:nvGrpSpPr>
        <p:cNvPr id="1" name=""/>
        <p:cNvGrpSpPr/>
        <p:nvPr/>
      </p:nvGrpSpPr>
      <p:grpSpPr>
        <a:xfrm>
          <a:off x="0" y="0"/>
          <a:ext cx="0" cy="0"/>
          <a:chOff x="0" y="0"/>
          <a:chExt cx="0" cy="0"/>
        </a:xfrm>
      </p:grpSpPr>
      <p:sp>
        <p:nvSpPr>
          <p:cNvPr id="65" name="Shape 65"/>
          <p:cNvSpPr/>
          <p:nvPr>
            <p:ph type="pic" sz="half" idx="13"/>
          </p:nvPr>
        </p:nvSpPr>
        <p:spPr>
          <a:xfrm>
            <a:off x="13169900" y="3238500"/>
            <a:ext cx="9525000" cy="9207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标题文本</a:t>
            </a:r>
          </a:p>
        </p:txBody>
      </p:sp>
      <p:sp>
        <p:nvSpPr>
          <p:cNvPr id="67" name="Shape 67"/>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a:r>
              <a:t>正文级别 1</a:t>
            </a:r>
          </a:p>
          <a:p>
            <a:pPr lvl="1"/>
            <a:r>
              <a:t>正文级别 2</a:t>
            </a:r>
          </a:p>
          <a:p>
            <a:pPr lvl="2"/>
            <a:r>
              <a:t>正文级别 3</a:t>
            </a:r>
          </a:p>
          <a:p>
            <a:pPr lvl="3"/>
            <a:r>
              <a:t>正文级别 4</a:t>
            </a:r>
          </a:p>
          <a:p>
            <a:pPr lvl="4"/>
            <a:r>
              <a:t>正文级别 5</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项目符号">
    <p:spTree>
      <p:nvGrpSpPr>
        <p:cNvPr id="1" name=""/>
        <p:cNvGrpSpPr/>
        <p:nvPr/>
      </p:nvGrpSpPr>
      <p:grpSpPr>
        <a:xfrm>
          <a:off x="0" y="0"/>
          <a:ext cx="0" cy="0"/>
          <a:chOff x="0" y="0"/>
          <a:chExt cx="0" cy="0"/>
        </a:xfrm>
      </p:grpSpPr>
      <p:sp>
        <p:nvSpPr>
          <p:cNvPr id="75" name="Shape 75"/>
          <p:cNvSpPr/>
          <p:nvPr>
            <p:ph type="body" idx="1"/>
          </p:nvPr>
        </p:nvSpPr>
        <p:spPr>
          <a:xfrm>
            <a:off x="1689100" y="1778000"/>
            <a:ext cx="21005800" cy="10147300"/>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照片 - 3 联">
    <p:spTree>
      <p:nvGrpSpPr>
        <p:cNvPr id="1" name=""/>
        <p:cNvGrpSpPr/>
        <p:nvPr/>
      </p:nvGrpSpPr>
      <p:grpSpPr>
        <a:xfrm>
          <a:off x="0" y="0"/>
          <a:ext cx="0" cy="0"/>
          <a:chOff x="0" y="0"/>
          <a:chExt cx="0" cy="0"/>
        </a:xfrm>
      </p:grpSpPr>
      <p:sp>
        <p:nvSpPr>
          <p:cNvPr id="83" name="Shape 83"/>
          <p:cNvSpPr/>
          <p:nvPr>
            <p:ph type="pic" sz="quarter" idx="13"/>
          </p:nvPr>
        </p:nvSpPr>
        <p:spPr>
          <a:xfrm>
            <a:off x="15760700" y="7048500"/>
            <a:ext cx="7404100" cy="5549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15760700" y="1130300"/>
            <a:ext cx="7404100" cy="5549900"/>
          </a:xfrm>
          <a:prstGeom prst="rect">
            <a:avLst/>
          </a:prstGeom>
        </p:spPr>
        <p:txBody>
          <a:bodyPr lIns="91439" tIns="45719" rIns="91439" bIns="45719" anchor="t">
            <a:noAutofit/>
          </a:bodyPr>
          <a:lstStyle/>
          <a:p>
            <a:pPr/>
          </a:p>
        </p:txBody>
      </p:sp>
      <p:sp>
        <p:nvSpPr>
          <p:cNvPr id="85" name="Shape 85"/>
          <p:cNvSpPr/>
          <p:nvPr>
            <p:ph type="pic" idx="15"/>
          </p:nvPr>
        </p:nvSpPr>
        <p:spPr>
          <a:xfrm>
            <a:off x="1206500" y="1130300"/>
            <a:ext cx="14173200" cy="114681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3" name="Shape 3"/>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Shape 4"/>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 Id="rId3"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8" name="image2.jpeg" descr="图片1"/>
          <p:cNvPicPr>
            <a:picLocks noChangeAspect="1"/>
          </p:cNvPicPr>
          <p:nvPr/>
        </p:nvPicPr>
        <p:blipFill>
          <a:blip r:embed="rId2">
            <a:extLst/>
          </a:blip>
          <a:stretch>
            <a:fillRect/>
          </a:stretch>
        </p:blipFill>
        <p:spPr>
          <a:xfrm>
            <a:off x="22859" y="-16510"/>
            <a:ext cx="24338282" cy="13670281"/>
          </a:xfrm>
          <a:prstGeom prst="rect">
            <a:avLst/>
          </a:prstGeom>
          <a:ln w="12700">
            <a:miter lim="400000"/>
          </a:ln>
        </p:spPr>
      </p:pic>
      <p:sp>
        <p:nvSpPr>
          <p:cNvPr id="179" name="Shape 179"/>
          <p:cNvSpPr/>
          <p:nvPr/>
        </p:nvSpPr>
        <p:spPr>
          <a:xfrm>
            <a:off x="0" y="0"/>
            <a:ext cx="1301750" cy="1301750"/>
          </a:xfrm>
          <a:prstGeom prst="rect">
            <a:avLst/>
          </a:prstGeom>
          <a:solidFill>
            <a:srgbClr val="0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180" name="Shape 180"/>
          <p:cNvSpPr/>
          <p:nvPr/>
        </p:nvSpPr>
        <p:spPr>
          <a:xfrm>
            <a:off x="1267459" y="401317"/>
            <a:ext cx="4587878" cy="614681"/>
          </a:xfrm>
          <a:prstGeom prst="rect">
            <a:avLst/>
          </a:prstGeom>
          <a:ln w="12700">
            <a:miter lim="400000"/>
          </a:ln>
          <a:extLst>
            <a:ext uri="{C572A759-6A51-4108-AA02-DFA0A04FC94B}">
              <ma14:wrappingTextBoxFlag xmlns:ma14="http://schemas.microsoft.com/office/mac/drawingml/2011/main" val="1"/>
            </a:ext>
          </a:extLst>
        </p:spPr>
        <p:txBody>
          <a:bodyPr tIns="91439" bIns="91439" anchor="b">
            <a:spAutoFit/>
          </a:bodyPr>
          <a:lstStyle/>
          <a:p>
            <a:pPr algn="l" defTabSz="1828800">
              <a:lnSpc>
                <a:spcPct val="90000"/>
              </a:lnSpc>
              <a:defRPr sz="2800">
                <a:latin typeface="微软雅黑"/>
                <a:ea typeface="微软雅黑"/>
                <a:cs typeface="微软雅黑"/>
                <a:sym typeface="微软雅黑"/>
              </a:defRPr>
            </a:pPr>
            <a:r>
              <a:t>WWW.SUNLANDS.COM</a:t>
            </a:r>
            <a:r>
              <a:t> </a:t>
            </a:r>
          </a:p>
        </p:txBody>
      </p:sp>
      <p:pic>
        <p:nvPicPr>
          <p:cNvPr id="181" name="image3.png"/>
          <p:cNvPicPr>
            <a:picLocks noChangeAspect="1"/>
          </p:cNvPicPr>
          <p:nvPr/>
        </p:nvPicPr>
        <p:blipFill>
          <a:blip r:embed="rId3">
            <a:extLst/>
          </a:blip>
          <a:stretch>
            <a:fillRect/>
          </a:stretch>
        </p:blipFill>
        <p:spPr>
          <a:xfrm>
            <a:off x="85725" y="228600"/>
            <a:ext cx="1158876" cy="860426"/>
          </a:xfrm>
          <a:prstGeom prst="rect">
            <a:avLst/>
          </a:prstGeom>
          <a:ln w="12700">
            <a:miter lim="400000"/>
          </a:ln>
        </p:spPr>
      </p:pic>
      <p:sp>
        <p:nvSpPr>
          <p:cNvPr id="182" name="Shape 182"/>
          <p:cNvSpPr/>
          <p:nvPr/>
        </p:nvSpPr>
        <p:spPr>
          <a:xfrm>
            <a:off x="3450562" y="7482923"/>
            <a:ext cx="10794019" cy="2087881"/>
          </a:xfrm>
          <a:prstGeom prst="rect">
            <a:avLst/>
          </a:prstGeom>
          <a:ln w="12700">
            <a:miter lim="400000"/>
          </a:ln>
          <a:extLst>
            <a:ext uri="{C572A759-6A51-4108-AA02-DFA0A04FC94B}">
              <ma14:wrappingTextBoxFlag xmlns:ma14="http://schemas.microsoft.com/office/mac/drawingml/2011/main" val="1"/>
            </a:ext>
          </a:extLst>
        </p:spPr>
        <p:txBody>
          <a:bodyPr tIns="91439" bIns="91439" anchor="b">
            <a:spAutoFit/>
          </a:bodyPr>
          <a:lstStyle>
            <a:lvl1pPr algn="r" defTabSz="1828800">
              <a:lnSpc>
                <a:spcPct val="90000"/>
              </a:lnSpc>
              <a:defRPr sz="15000">
                <a:solidFill>
                  <a:srgbClr val="CE1F03"/>
                </a:solidFill>
                <a:latin typeface="MF SuBai(Noncommercial)"/>
                <a:ea typeface="MF SuBai(Noncommercial)"/>
                <a:cs typeface="MF SuBai(Noncommercial)"/>
                <a:sym typeface="MF SuBai(Noncommercial)"/>
              </a:defRPr>
            </a:lvl1pPr>
          </a:lstStyle>
          <a:p>
            <a:pPr/>
            <a:r>
              <a:t>英语翻译</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49" name="Shape 249"/>
          <p:cNvSpPr/>
          <p:nvPr/>
        </p:nvSpPr>
        <p:spPr>
          <a:xfrm>
            <a:off x="2375584" y="4088801"/>
            <a:ext cx="17556734" cy="83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lvl1pPr>
          </a:lstStyle>
          <a:p>
            <a:pPr/>
            <a:r>
              <a:t>You are the last person I want to be with.</a:t>
            </a:r>
          </a:p>
        </p:txBody>
      </p:sp>
      <p:sp>
        <p:nvSpPr>
          <p:cNvPr id="250" name="Shape 250"/>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251" name="Shape 251"/>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252" name="Shape 252"/>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253" name="Shape 253"/>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254" name="Shape 254"/>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255" name="Shape 255"/>
          <p:cNvSpPr/>
          <p:nvPr/>
        </p:nvSpPr>
        <p:spPr>
          <a:xfrm>
            <a:off x="19400141" y="10326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256" name="Shape 256"/>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257" name="Shape 257"/>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59" name="Shape 259"/>
          <p:cNvSpPr/>
          <p:nvPr/>
        </p:nvSpPr>
        <p:spPr>
          <a:xfrm>
            <a:off x="2375584" y="4088801"/>
            <a:ext cx="17556734" cy="242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You are the last person I want to be with.</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我最不想和你在一起。</a:t>
            </a:r>
          </a:p>
        </p:txBody>
      </p:sp>
      <p:sp>
        <p:nvSpPr>
          <p:cNvPr id="260" name="Shape 260"/>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261" name="Shape 261"/>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262" name="Shape 262"/>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263" name="Shape 263"/>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264" name="Shape 264"/>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265" name="Shape 265"/>
          <p:cNvSpPr/>
          <p:nvPr/>
        </p:nvSpPr>
        <p:spPr>
          <a:xfrm>
            <a:off x="19400141" y="10326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266" name="Shape 266"/>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267" name="Shape 267"/>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69" name="Shape 269"/>
          <p:cNvSpPr/>
          <p:nvPr/>
        </p:nvSpPr>
        <p:spPr>
          <a:xfrm>
            <a:off x="2375584" y="4088801"/>
            <a:ext cx="20994836"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lvl1pPr>
          </a:lstStyle>
          <a:p>
            <a:pPr/>
            <a:r>
              <a:t>That’s the last thing one can say about it. </a:t>
            </a:r>
          </a:p>
        </p:txBody>
      </p:sp>
      <p:sp>
        <p:nvSpPr>
          <p:cNvPr id="270" name="Shape 270"/>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271" name="Shape 271"/>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272" name="Shape 272"/>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273" name="Shape 273"/>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274" name="Shape 274"/>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275" name="Shape 275"/>
          <p:cNvSpPr/>
          <p:nvPr/>
        </p:nvSpPr>
        <p:spPr>
          <a:xfrm>
            <a:off x="19400141" y="10326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276" name="Shape 276"/>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277" name="Shape 277"/>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79" name="Shape 279"/>
          <p:cNvSpPr/>
          <p:nvPr/>
        </p:nvSpPr>
        <p:spPr>
          <a:xfrm>
            <a:off x="2375584" y="4088801"/>
            <a:ext cx="20994836" cy="279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That’s the last thing one can say about it. </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这是最不该说的事情。</a:t>
            </a:r>
          </a:p>
        </p:txBody>
      </p:sp>
      <p:sp>
        <p:nvSpPr>
          <p:cNvPr id="280" name="Shape 280"/>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281" name="Shape 281"/>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282" name="Shape 282"/>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283" name="Shape 283"/>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284" name="Shape 284"/>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285" name="Shape 285"/>
          <p:cNvSpPr/>
          <p:nvPr/>
        </p:nvSpPr>
        <p:spPr>
          <a:xfrm>
            <a:off x="19400141" y="10326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286" name="Shape 286"/>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287" name="Shape 287"/>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89" name="Shape 289"/>
          <p:cNvSpPr/>
          <p:nvPr/>
        </p:nvSpPr>
        <p:spPr>
          <a:xfrm>
            <a:off x="2375584" y="4088801"/>
            <a:ext cx="20994836" cy="2654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India is a smuggler’s </a:t>
            </a:r>
            <a:r>
              <a:rPr>
                <a:solidFill>
                  <a:srgbClr val="FF2600"/>
                </a:solidFill>
              </a:rPr>
              <a:t>delight</a:t>
            </a:r>
            <a:r>
              <a:t>. </a:t>
            </a:r>
          </a:p>
        </p:txBody>
      </p:sp>
      <p:sp>
        <p:nvSpPr>
          <p:cNvPr id="290" name="Shape 290"/>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291" name="Shape 291"/>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292" name="Shape 292"/>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293" name="Shape 293"/>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294" name="Shape 294"/>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295" name="Shape 295"/>
          <p:cNvSpPr/>
          <p:nvPr/>
        </p:nvSpPr>
        <p:spPr>
          <a:xfrm>
            <a:off x="19400141" y="10326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296" name="Shape 296"/>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297" name="Shape 297"/>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99" name="Shape 299"/>
          <p:cNvSpPr/>
          <p:nvPr/>
        </p:nvSpPr>
        <p:spPr>
          <a:xfrm>
            <a:off x="2375584" y="4088801"/>
            <a:ext cx="20994836" cy="463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India is a smuggler’s </a:t>
            </a:r>
            <a:r>
              <a:rPr>
                <a:solidFill>
                  <a:srgbClr val="FF2600"/>
                </a:solidFill>
              </a:rPr>
              <a:t>delight</a:t>
            </a:r>
            <a:r>
              <a:t>. </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印度是走私者的乐园。 </a:t>
            </a:r>
          </a:p>
        </p:txBody>
      </p:sp>
      <p:sp>
        <p:nvSpPr>
          <p:cNvPr id="300" name="Shape 300"/>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301" name="Shape 301"/>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302" name="Shape 302"/>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303" name="Shape 303"/>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304" name="Shape 304"/>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305" name="Shape 305"/>
          <p:cNvSpPr/>
          <p:nvPr/>
        </p:nvSpPr>
        <p:spPr>
          <a:xfrm>
            <a:off x="19400141" y="10326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306" name="Shape 306"/>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307" name="Shape 307"/>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09" name="Shape 309"/>
          <p:cNvSpPr/>
          <p:nvPr/>
        </p:nvSpPr>
        <p:spPr>
          <a:xfrm>
            <a:off x="2375584" y="4088801"/>
            <a:ext cx="20994836" cy="2654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Pollution is </a:t>
            </a:r>
            <a:r>
              <a:rPr>
                <a:solidFill>
                  <a:srgbClr val="FF2600"/>
                </a:solidFill>
              </a:rPr>
              <a:t>live</a:t>
            </a:r>
            <a:r>
              <a:t> issue. </a:t>
            </a:r>
          </a:p>
        </p:txBody>
      </p:sp>
      <p:sp>
        <p:nvSpPr>
          <p:cNvPr id="310" name="Shape 310"/>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311" name="Shape 311"/>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312" name="Shape 312"/>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313" name="Shape 313"/>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314" name="Shape 314"/>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315" name="Shape 315"/>
          <p:cNvSpPr/>
          <p:nvPr/>
        </p:nvSpPr>
        <p:spPr>
          <a:xfrm>
            <a:off x="19400141" y="10326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316" name="Shape 316"/>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317" name="Shape 317"/>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19" name="Shape 319"/>
          <p:cNvSpPr/>
          <p:nvPr/>
        </p:nvSpPr>
        <p:spPr>
          <a:xfrm>
            <a:off x="2375584" y="4088801"/>
            <a:ext cx="20994836" cy="279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Pollution is </a:t>
            </a:r>
            <a:r>
              <a:rPr>
                <a:solidFill>
                  <a:srgbClr val="FF2600"/>
                </a:solidFill>
              </a:rPr>
              <a:t>live</a:t>
            </a:r>
            <a:r>
              <a:t> issue. </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污染是当前正在讨论的问题。</a:t>
            </a:r>
          </a:p>
        </p:txBody>
      </p:sp>
      <p:sp>
        <p:nvSpPr>
          <p:cNvPr id="320" name="Shape 320"/>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321" name="Shape 321"/>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322" name="Shape 322"/>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323" name="Shape 323"/>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324" name="Shape 324"/>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325" name="Shape 325"/>
          <p:cNvSpPr/>
          <p:nvPr/>
        </p:nvSpPr>
        <p:spPr>
          <a:xfrm>
            <a:off x="19400141" y="10326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326" name="Shape 326"/>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327" name="Shape 327"/>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29" name="Shape 329"/>
          <p:cNvSpPr/>
          <p:nvPr/>
        </p:nvSpPr>
        <p:spPr>
          <a:xfrm>
            <a:off x="2375584" y="4088801"/>
            <a:ext cx="20994836"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lvl1pPr>
          </a:lstStyle>
          <a:p>
            <a:pPr/>
            <a:r>
              <a:t>These oils may be bought at any chemist’s. </a:t>
            </a:r>
          </a:p>
        </p:txBody>
      </p:sp>
      <p:sp>
        <p:nvSpPr>
          <p:cNvPr id="330" name="Shape 330"/>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331" name="Shape 331"/>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332" name="Shape 332"/>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333" name="Shape 333"/>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334" name="Shape 334"/>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335" name="Shape 335"/>
          <p:cNvSpPr/>
          <p:nvPr/>
        </p:nvSpPr>
        <p:spPr>
          <a:xfrm>
            <a:off x="19400141" y="10326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336" name="Shape 336"/>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337" name="Shape 337"/>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39" name="Shape 339"/>
          <p:cNvSpPr/>
          <p:nvPr/>
        </p:nvSpPr>
        <p:spPr>
          <a:xfrm>
            <a:off x="2375584" y="4088801"/>
            <a:ext cx="20994836" cy="279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These oils may be bought at any chemist’s. </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这些（鱼肝）油在任何一家药店都可以买到。</a:t>
            </a:r>
          </a:p>
        </p:txBody>
      </p:sp>
      <p:sp>
        <p:nvSpPr>
          <p:cNvPr id="340" name="Shape 340"/>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341" name="Shape 341"/>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342" name="Shape 342"/>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343" name="Shape 343"/>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344" name="Shape 344"/>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345" name="Shape 345"/>
          <p:cNvSpPr/>
          <p:nvPr/>
        </p:nvSpPr>
        <p:spPr>
          <a:xfrm>
            <a:off x="19400141" y="10326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346" name="Shape 346"/>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347" name="Shape 347"/>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84" name="Shape 18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185" name="Shape 18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题型介绍</a:t>
            </a:r>
          </a:p>
        </p:txBody>
      </p:sp>
      <p:graphicFrame>
        <p:nvGraphicFramePr>
          <p:cNvPr id="186" name="Table 186"/>
          <p:cNvGraphicFramePr/>
          <p:nvPr/>
        </p:nvGraphicFramePr>
        <p:xfrm>
          <a:off x="2768600" y="2964854"/>
          <a:ext cx="20485100" cy="98552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4723953"/>
                <a:gridCol w="4723953"/>
                <a:gridCol w="4723953"/>
                <a:gridCol w="4723953"/>
              </a:tblGrid>
              <a:tr h="1557258">
                <a:tc>
                  <a:txBody>
                    <a:bodyPr/>
                    <a:lstStyle/>
                    <a:p>
                      <a:pPr defTabSz="914400">
                        <a:defRPr b="0" sz="1800">
                          <a:solidFill>
                            <a:srgbClr val="000000"/>
                          </a:solidFill>
                        </a:defRPr>
                      </a:pPr>
                      <a:r>
                        <a:rPr b="1" sz="4500">
                          <a:solidFill>
                            <a:srgbClr val="FFFFFF"/>
                          </a:solidFill>
                          <a:sym typeface="Helvetica"/>
                        </a:rPr>
                        <a:t>考察内容</a:t>
                      </a:r>
                    </a:p>
                  </a:txBody>
                  <a:tcPr marL="50800" marR="50800" marT="50800" marB="50800" anchor="ctr" anchorCtr="0" horzOverflow="overflow"/>
                </a:tc>
                <a:tc>
                  <a:txBody>
                    <a:bodyPr/>
                    <a:lstStyle/>
                    <a:p>
                      <a:pPr defTabSz="914400">
                        <a:defRPr b="0" sz="1800">
                          <a:solidFill>
                            <a:srgbClr val="000000"/>
                          </a:solidFill>
                        </a:defRPr>
                      </a:pPr>
                      <a:r>
                        <a:rPr b="1" sz="4500">
                          <a:solidFill>
                            <a:srgbClr val="FFFFFF"/>
                          </a:solidFill>
                          <a:sym typeface="Helvetica"/>
                        </a:rPr>
                        <a:t>题量</a:t>
                      </a:r>
                    </a:p>
                  </a:txBody>
                  <a:tcPr marL="50800" marR="50800" marT="50800" marB="50800" anchor="ctr" anchorCtr="0" horzOverflow="overflow"/>
                </a:tc>
                <a:tc>
                  <a:txBody>
                    <a:bodyPr/>
                    <a:lstStyle/>
                    <a:p>
                      <a:pPr defTabSz="914400">
                        <a:defRPr b="0" sz="1800">
                          <a:solidFill>
                            <a:srgbClr val="000000"/>
                          </a:solidFill>
                        </a:defRPr>
                      </a:pPr>
                      <a:r>
                        <a:rPr b="1" sz="4500">
                          <a:solidFill>
                            <a:srgbClr val="FFFFFF"/>
                          </a:solidFill>
                          <a:sym typeface="Helvetica"/>
                        </a:rPr>
                        <a:t>分值</a:t>
                      </a:r>
                    </a:p>
                  </a:txBody>
                  <a:tcPr marL="50800" marR="50800" marT="50800" marB="50800" anchor="ctr" anchorCtr="0" horzOverflow="overflow"/>
                </a:tc>
                <a:tc>
                  <a:txBody>
                    <a:bodyPr/>
                    <a:lstStyle/>
                    <a:p>
                      <a:pPr defTabSz="914400">
                        <a:defRPr b="0" sz="1800">
                          <a:solidFill>
                            <a:srgbClr val="000000"/>
                          </a:solidFill>
                        </a:defRPr>
                      </a:pPr>
                      <a:r>
                        <a:rPr b="1" sz="4500">
                          <a:solidFill>
                            <a:srgbClr val="FFFFFF"/>
                          </a:solidFill>
                          <a:sym typeface="Helvetica"/>
                        </a:rPr>
                        <a:t>总分</a:t>
                      </a:r>
                    </a:p>
                  </a:txBody>
                  <a:tcPr marL="50800" marR="50800" marT="50800" marB="50800" anchor="ctr" anchorCtr="0" horzOverflow="overflow"/>
                </a:tc>
              </a:tr>
              <a:tr h="1557258">
                <a:tc>
                  <a:txBody>
                    <a:bodyPr/>
                    <a:lstStyle/>
                    <a:p>
                      <a:pPr defTabSz="914400">
                        <a:defRPr sz="1800"/>
                      </a:pPr>
                      <a:r>
                        <a:rPr b="1" sz="4500">
                          <a:latin typeface="Helvetica"/>
                          <a:ea typeface="Helvetica"/>
                          <a:cs typeface="Helvetica"/>
                          <a:sym typeface="Helvetica"/>
                        </a:rPr>
                        <a:t>词语翻译</a:t>
                      </a:r>
                    </a:p>
                  </a:txBody>
                  <a:tcPr marL="50800" marR="50800" marT="50800" marB="50800" anchor="ctr" anchorCtr="0" horzOverflow="overflow"/>
                </a:tc>
                <a:tc>
                  <a:txBody>
                    <a:bodyPr/>
                    <a:lstStyle/>
                    <a:p>
                      <a:pPr defTabSz="914400">
                        <a:defRPr sz="1800"/>
                      </a:pPr>
                      <a:r>
                        <a:rPr b="1" sz="4500">
                          <a:latin typeface="Helvetica"/>
                          <a:ea typeface="Helvetica"/>
                          <a:cs typeface="Helvetica"/>
                          <a:sym typeface="Helvetica"/>
                        </a:rPr>
                        <a:t>20</a:t>
                      </a:r>
                    </a:p>
                  </a:txBody>
                  <a:tcPr marL="50800" marR="50800" marT="50800" marB="50800" anchor="ctr" anchorCtr="0" horzOverflow="overflow"/>
                </a:tc>
                <a:tc>
                  <a:txBody>
                    <a:bodyPr/>
                    <a:lstStyle/>
                    <a:p>
                      <a:pPr defTabSz="914400">
                        <a:defRPr sz="1800"/>
                      </a:pPr>
                      <a:r>
                        <a:rPr b="1" sz="4500">
                          <a:latin typeface="Helvetica"/>
                          <a:ea typeface="Helvetica"/>
                          <a:cs typeface="Helvetica"/>
                          <a:sym typeface="Helvetica"/>
                        </a:rPr>
                        <a:t>1</a:t>
                      </a:r>
                    </a:p>
                  </a:txBody>
                  <a:tcPr marL="50800" marR="50800" marT="50800" marB="50800" anchor="ctr" anchorCtr="0" horzOverflow="overflow"/>
                </a:tc>
                <a:tc>
                  <a:txBody>
                    <a:bodyPr/>
                    <a:lstStyle/>
                    <a:p>
                      <a:pPr defTabSz="914400">
                        <a:defRPr sz="1800"/>
                      </a:pPr>
                      <a:r>
                        <a:rPr b="1" sz="4500">
                          <a:latin typeface="Helvetica"/>
                          <a:ea typeface="Helvetica"/>
                          <a:cs typeface="Helvetica"/>
                          <a:sym typeface="Helvetica"/>
                        </a:rPr>
                        <a:t>20</a:t>
                      </a:r>
                    </a:p>
                  </a:txBody>
                  <a:tcPr marL="50800" marR="50800" marT="50800" marB="50800" anchor="ctr" anchorCtr="0" horzOverflow="overflow"/>
                </a:tc>
              </a:tr>
              <a:tr h="1557258">
                <a:tc>
                  <a:txBody>
                    <a:bodyPr/>
                    <a:lstStyle/>
                    <a:p>
                      <a:pPr defTabSz="914400">
                        <a:defRPr sz="1800"/>
                      </a:pPr>
                      <a:r>
                        <a:rPr b="1" sz="4500">
                          <a:latin typeface="Helvetica"/>
                          <a:ea typeface="Helvetica"/>
                          <a:cs typeface="Helvetica"/>
                          <a:sym typeface="Helvetica"/>
                        </a:rPr>
                        <a:t>单句译文改译</a:t>
                      </a:r>
                    </a:p>
                  </a:txBody>
                  <a:tcPr marL="50800" marR="50800" marT="50800" marB="50800" anchor="ctr" anchorCtr="0" horzOverflow="overflow"/>
                </a:tc>
                <a:tc>
                  <a:txBody>
                    <a:bodyPr/>
                    <a:lstStyle/>
                    <a:p>
                      <a:pPr defTabSz="914400">
                        <a:defRPr sz="1800"/>
                      </a:pPr>
                      <a:r>
                        <a:rPr b="1" sz="4500">
                          <a:latin typeface="Helvetica"/>
                          <a:ea typeface="Helvetica"/>
                          <a:cs typeface="Helvetica"/>
                          <a:sym typeface="Helvetica"/>
                        </a:rPr>
                        <a:t>10</a:t>
                      </a:r>
                    </a:p>
                  </a:txBody>
                  <a:tcPr marL="50800" marR="50800" marT="50800" marB="50800" anchor="ctr" anchorCtr="0" horzOverflow="overflow"/>
                </a:tc>
                <a:tc>
                  <a:txBody>
                    <a:bodyPr/>
                    <a:lstStyle/>
                    <a:p>
                      <a:pPr defTabSz="914400">
                        <a:defRPr sz="1800"/>
                      </a:pPr>
                      <a:r>
                        <a:rPr b="1" sz="4500">
                          <a:latin typeface="Helvetica"/>
                          <a:ea typeface="Helvetica"/>
                          <a:cs typeface="Helvetica"/>
                          <a:sym typeface="Helvetica"/>
                        </a:rPr>
                        <a:t>2</a:t>
                      </a:r>
                    </a:p>
                  </a:txBody>
                  <a:tcPr marL="50800" marR="50800" marT="50800" marB="50800" anchor="ctr" anchorCtr="0" horzOverflow="overflow"/>
                </a:tc>
                <a:tc>
                  <a:txBody>
                    <a:bodyPr/>
                    <a:lstStyle/>
                    <a:p>
                      <a:pPr defTabSz="914400">
                        <a:defRPr sz="1800"/>
                      </a:pPr>
                      <a:r>
                        <a:rPr b="1" sz="4500">
                          <a:latin typeface="Helvetica"/>
                          <a:ea typeface="Helvetica"/>
                          <a:cs typeface="Helvetica"/>
                          <a:sym typeface="Helvetica"/>
                        </a:rPr>
                        <a:t>20</a:t>
                      </a:r>
                    </a:p>
                  </a:txBody>
                  <a:tcPr marL="50800" marR="50800" marT="50800" marB="50800" anchor="ctr" anchorCtr="0" horzOverflow="overflow"/>
                </a:tc>
              </a:tr>
              <a:tr h="1557258">
                <a:tc>
                  <a:txBody>
                    <a:bodyPr/>
                    <a:lstStyle/>
                    <a:p>
                      <a:pPr defTabSz="914400">
                        <a:defRPr sz="1800"/>
                      </a:pPr>
                      <a:r>
                        <a:rPr b="1" sz="4500">
                          <a:latin typeface="Helvetica"/>
                          <a:ea typeface="Helvetica"/>
                          <a:cs typeface="Helvetica"/>
                          <a:sym typeface="Helvetica"/>
                        </a:rPr>
                        <a:t>单句翻译</a:t>
                      </a:r>
                    </a:p>
                  </a:txBody>
                  <a:tcPr marL="50800" marR="50800" marT="50800" marB="50800" anchor="ctr" anchorCtr="0" horzOverflow="overflow"/>
                </a:tc>
                <a:tc>
                  <a:txBody>
                    <a:bodyPr/>
                    <a:lstStyle/>
                    <a:p>
                      <a:pPr defTabSz="914400">
                        <a:defRPr sz="1800"/>
                      </a:pPr>
                      <a:r>
                        <a:rPr b="1" sz="4500">
                          <a:latin typeface="Helvetica"/>
                          <a:ea typeface="Helvetica"/>
                          <a:cs typeface="Helvetica"/>
                          <a:sym typeface="Helvetica"/>
                        </a:rPr>
                        <a:t>10</a:t>
                      </a:r>
                    </a:p>
                  </a:txBody>
                  <a:tcPr marL="50800" marR="50800" marT="50800" marB="50800" anchor="ctr" anchorCtr="0" horzOverflow="overflow"/>
                </a:tc>
                <a:tc>
                  <a:txBody>
                    <a:bodyPr/>
                    <a:lstStyle/>
                    <a:p>
                      <a:pPr defTabSz="914400">
                        <a:defRPr sz="1800"/>
                      </a:pPr>
                      <a:r>
                        <a:rPr b="1" sz="4500">
                          <a:latin typeface="Helvetica"/>
                          <a:ea typeface="Helvetica"/>
                          <a:cs typeface="Helvetica"/>
                          <a:sym typeface="Helvetica"/>
                        </a:rPr>
                        <a:t>2</a:t>
                      </a:r>
                    </a:p>
                  </a:txBody>
                  <a:tcPr marL="50800" marR="50800" marT="50800" marB="50800" anchor="ctr" anchorCtr="0" horzOverflow="overflow"/>
                </a:tc>
                <a:tc>
                  <a:txBody>
                    <a:bodyPr/>
                    <a:lstStyle/>
                    <a:p>
                      <a:pPr defTabSz="914400">
                        <a:defRPr sz="1800"/>
                      </a:pPr>
                      <a:r>
                        <a:rPr b="1" sz="4500">
                          <a:latin typeface="Helvetica"/>
                          <a:ea typeface="Helvetica"/>
                          <a:cs typeface="Helvetica"/>
                          <a:sym typeface="Helvetica"/>
                        </a:rPr>
                        <a:t>20</a:t>
                      </a:r>
                    </a:p>
                  </a:txBody>
                  <a:tcPr marL="50800" marR="50800" marT="50800" marB="50800" anchor="ctr" anchorCtr="0" horzOverflow="overflow"/>
                </a:tc>
              </a:tr>
              <a:tr h="1557258">
                <a:tc>
                  <a:txBody>
                    <a:bodyPr/>
                    <a:lstStyle/>
                    <a:p>
                      <a:pPr defTabSz="914400">
                        <a:defRPr sz="1800"/>
                      </a:pPr>
                      <a:r>
                        <a:rPr b="1" sz="4500">
                          <a:latin typeface="Helvetica"/>
                          <a:ea typeface="Helvetica"/>
                          <a:cs typeface="Helvetica"/>
                          <a:sym typeface="Helvetica"/>
                        </a:rPr>
                        <a:t>语篇翻译</a:t>
                      </a:r>
                    </a:p>
                  </a:txBody>
                  <a:tcPr marL="50800" marR="50800" marT="50800" marB="50800" anchor="ctr" anchorCtr="0" horzOverflow="overflow"/>
                </a:tc>
                <a:tc>
                  <a:txBody>
                    <a:bodyPr/>
                    <a:lstStyle/>
                    <a:p>
                      <a:pPr defTabSz="914400">
                        <a:defRPr sz="1800"/>
                      </a:pPr>
                      <a:r>
                        <a:rPr b="1" sz="4500">
                          <a:latin typeface="Helvetica"/>
                          <a:ea typeface="Helvetica"/>
                          <a:cs typeface="Helvetica"/>
                          <a:sym typeface="Helvetica"/>
                        </a:rPr>
                        <a:t>2</a:t>
                      </a:r>
                    </a:p>
                  </a:txBody>
                  <a:tcPr marL="50800" marR="50800" marT="50800" marB="50800" anchor="ctr" anchorCtr="0" horzOverflow="overflow"/>
                </a:tc>
                <a:tc>
                  <a:txBody>
                    <a:bodyPr/>
                    <a:lstStyle/>
                    <a:p>
                      <a:pPr defTabSz="914400">
                        <a:defRPr sz="1800"/>
                      </a:pPr>
                      <a:r>
                        <a:rPr b="1" sz="4500">
                          <a:latin typeface="Helvetica"/>
                          <a:ea typeface="Helvetica"/>
                          <a:cs typeface="Helvetica"/>
                          <a:sym typeface="Helvetica"/>
                        </a:rPr>
                        <a:t>20</a:t>
                      </a:r>
                    </a:p>
                  </a:txBody>
                  <a:tcPr marL="50800" marR="50800" marT="50800" marB="50800" anchor="ctr" anchorCtr="0" horzOverflow="overflow"/>
                </a:tc>
                <a:tc>
                  <a:txBody>
                    <a:bodyPr/>
                    <a:lstStyle/>
                    <a:p>
                      <a:pPr defTabSz="914400">
                        <a:defRPr sz="1800"/>
                      </a:pPr>
                      <a:r>
                        <a:rPr b="1" sz="4500">
                          <a:latin typeface="Helvetica"/>
                          <a:ea typeface="Helvetica"/>
                          <a:cs typeface="Helvetica"/>
                          <a:sym typeface="Helvetica"/>
                        </a:rPr>
                        <a:t>40</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49" name="Shape 349"/>
          <p:cNvSpPr/>
          <p:nvPr/>
        </p:nvSpPr>
        <p:spPr>
          <a:xfrm>
            <a:off x="2375584" y="4088801"/>
            <a:ext cx="20994836" cy="4356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It must be a </a:t>
            </a:r>
            <a:r>
              <a:rPr>
                <a:solidFill>
                  <a:srgbClr val="FF2600"/>
                </a:solidFill>
              </a:rPr>
              <a:t>terrific</a:t>
            </a:r>
            <a:r>
              <a:t> trip. He can’t help but think his parents are for him. </a:t>
            </a:r>
          </a:p>
        </p:txBody>
      </p:sp>
      <p:sp>
        <p:nvSpPr>
          <p:cNvPr id="350" name="Shape 350"/>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351" name="Shape 351"/>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352" name="Shape 352"/>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353" name="Shape 353"/>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354" name="Shape 354"/>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355" name="Shape 355"/>
          <p:cNvSpPr/>
          <p:nvPr/>
        </p:nvSpPr>
        <p:spPr>
          <a:xfrm>
            <a:off x="19400141" y="10326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356" name="Shape 356"/>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357" name="Shape 357"/>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59" name="Shape 359"/>
          <p:cNvSpPr/>
          <p:nvPr/>
        </p:nvSpPr>
        <p:spPr>
          <a:xfrm>
            <a:off x="2375584" y="4088801"/>
            <a:ext cx="20994836" cy="449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It must be a </a:t>
            </a:r>
            <a:r>
              <a:rPr>
                <a:solidFill>
                  <a:srgbClr val="FF2600"/>
                </a:solidFill>
              </a:rPr>
              <a:t>terrific</a:t>
            </a:r>
            <a:r>
              <a:t> trip. He can’t help but think his parents are for him. </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这一定是一次令人激动的旅行。这就使他感到父母是支持他的。</a:t>
            </a:r>
          </a:p>
        </p:txBody>
      </p:sp>
      <p:sp>
        <p:nvSpPr>
          <p:cNvPr id="360" name="Shape 360"/>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361" name="Shape 361"/>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362" name="Shape 362"/>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363" name="Shape 363"/>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364" name="Shape 364"/>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365" name="Shape 365"/>
          <p:cNvSpPr/>
          <p:nvPr/>
        </p:nvSpPr>
        <p:spPr>
          <a:xfrm>
            <a:off x="19400141" y="10326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366" name="Shape 366"/>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367" name="Shape 367"/>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69" name="Shape 369"/>
          <p:cNvSpPr/>
          <p:nvPr/>
        </p:nvSpPr>
        <p:spPr>
          <a:xfrm>
            <a:off x="2375584" y="4088801"/>
            <a:ext cx="20994836"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It is better to be alone than in ill </a:t>
            </a:r>
            <a:r>
              <a:rPr>
                <a:solidFill>
                  <a:srgbClr val="FF2600"/>
                </a:solidFill>
              </a:rPr>
              <a:t>company</a:t>
            </a:r>
            <a:r>
              <a:t>. </a:t>
            </a:r>
          </a:p>
        </p:txBody>
      </p:sp>
      <p:sp>
        <p:nvSpPr>
          <p:cNvPr id="370" name="Shape 370"/>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371" name="Shape 371"/>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372" name="Shape 372"/>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373" name="Shape 373"/>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374" name="Shape 374"/>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375" name="Shape 375"/>
          <p:cNvSpPr/>
          <p:nvPr/>
        </p:nvSpPr>
        <p:spPr>
          <a:xfrm>
            <a:off x="19400141" y="10326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376" name="Shape 376"/>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377" name="Shape 377"/>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79" name="Shape 379"/>
          <p:cNvSpPr/>
          <p:nvPr/>
        </p:nvSpPr>
        <p:spPr>
          <a:xfrm>
            <a:off x="2375584" y="4088801"/>
            <a:ext cx="20994836" cy="59393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It is better to be alone than in ill </a:t>
            </a:r>
            <a:r>
              <a:rPr>
                <a:solidFill>
                  <a:srgbClr val="FF2600"/>
                </a:solidFill>
              </a:rPr>
              <a:t>company</a:t>
            </a:r>
            <a:r>
              <a:t>. </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与恶友交往不如独处。/ 与不三不四的人交往，还不如一个人呆着。</a:t>
            </a:r>
          </a:p>
        </p:txBody>
      </p:sp>
      <p:sp>
        <p:nvSpPr>
          <p:cNvPr id="380" name="Shape 380"/>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381" name="Shape 381"/>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382" name="Shape 382"/>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383" name="Shape 383"/>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384" name="Shape 384"/>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385" name="Shape 385"/>
          <p:cNvSpPr/>
          <p:nvPr/>
        </p:nvSpPr>
        <p:spPr>
          <a:xfrm>
            <a:off x="19400141" y="10326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386" name="Shape 386"/>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387" name="Shape 387"/>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89" name="Shape 389"/>
          <p:cNvSpPr/>
          <p:nvPr/>
        </p:nvSpPr>
        <p:spPr>
          <a:xfrm>
            <a:off x="2375584" y="4088801"/>
            <a:ext cx="20994836" cy="4356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The Industrial Revolution is a long </a:t>
            </a:r>
            <a:r>
              <a:rPr>
                <a:solidFill>
                  <a:srgbClr val="FF2600"/>
                </a:solidFill>
              </a:rPr>
              <a:t>train</a:t>
            </a:r>
            <a:r>
              <a:t> of </a:t>
            </a:r>
            <a:r>
              <a:rPr>
                <a:solidFill>
                  <a:srgbClr val="FF2600"/>
                </a:solidFill>
              </a:rPr>
              <a:t>changes</a:t>
            </a:r>
            <a:r>
              <a:t> starting about 1760.</a:t>
            </a:r>
          </a:p>
        </p:txBody>
      </p:sp>
      <p:sp>
        <p:nvSpPr>
          <p:cNvPr id="390" name="Shape 390"/>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391" name="Shape 391"/>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392" name="Shape 392"/>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393" name="Shape 393"/>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394" name="Shape 394"/>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395" name="Shape 395"/>
          <p:cNvSpPr/>
          <p:nvPr/>
        </p:nvSpPr>
        <p:spPr>
          <a:xfrm>
            <a:off x="19400141" y="10326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396" name="Shape 396"/>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397" name="Shape 397"/>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99" name="Shape 399"/>
          <p:cNvSpPr/>
          <p:nvPr/>
        </p:nvSpPr>
        <p:spPr>
          <a:xfrm>
            <a:off x="2375584" y="4088801"/>
            <a:ext cx="20994836" cy="449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The Industrial Revolution is a long </a:t>
            </a:r>
            <a:r>
              <a:rPr>
                <a:solidFill>
                  <a:srgbClr val="FF2600"/>
                </a:solidFill>
              </a:rPr>
              <a:t>train</a:t>
            </a:r>
            <a:r>
              <a:t> of </a:t>
            </a:r>
            <a:r>
              <a:rPr>
                <a:solidFill>
                  <a:srgbClr val="FF2600"/>
                </a:solidFill>
              </a:rPr>
              <a:t>changes</a:t>
            </a:r>
            <a:r>
              <a:t> starting about 1760.</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工业革命是从1760年左右开始的一长串的变革。</a:t>
            </a:r>
          </a:p>
        </p:txBody>
      </p:sp>
      <p:sp>
        <p:nvSpPr>
          <p:cNvPr id="400" name="Shape 400"/>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401" name="Shape 401"/>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402" name="Shape 402"/>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403" name="Shape 403"/>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404" name="Shape 404"/>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405" name="Shape 405"/>
          <p:cNvSpPr/>
          <p:nvPr/>
        </p:nvSpPr>
        <p:spPr>
          <a:xfrm>
            <a:off x="19400141" y="10326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406" name="Shape 406"/>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407" name="Shape 407"/>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09" name="Shape 409"/>
          <p:cNvSpPr/>
          <p:nvPr/>
        </p:nvSpPr>
        <p:spPr>
          <a:xfrm>
            <a:off x="2375584" y="4088801"/>
            <a:ext cx="20994836" cy="2654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She </a:t>
            </a:r>
            <a:r>
              <a:rPr>
                <a:solidFill>
                  <a:srgbClr val="FF2600"/>
                </a:solidFill>
              </a:rPr>
              <a:t>wore</a:t>
            </a:r>
            <a:r>
              <a:t> dark glasses, a thick sweater and a white scarf. </a:t>
            </a:r>
          </a:p>
        </p:txBody>
      </p:sp>
      <p:sp>
        <p:nvSpPr>
          <p:cNvPr id="410" name="Shape 410"/>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411" name="Shape 411"/>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412" name="Shape 412"/>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413" name="Shape 413"/>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414" name="Shape 414"/>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415" name="Shape 415"/>
          <p:cNvSpPr/>
          <p:nvPr/>
        </p:nvSpPr>
        <p:spPr>
          <a:xfrm>
            <a:off x="19400141" y="10326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416" name="Shape 416"/>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417" name="Shape 417"/>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19" name="Shape 419"/>
          <p:cNvSpPr/>
          <p:nvPr/>
        </p:nvSpPr>
        <p:spPr>
          <a:xfrm>
            <a:off x="2375584" y="4088801"/>
            <a:ext cx="20994836" cy="463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She </a:t>
            </a:r>
            <a:r>
              <a:rPr>
                <a:solidFill>
                  <a:srgbClr val="FF2600"/>
                </a:solidFill>
              </a:rPr>
              <a:t>wore</a:t>
            </a:r>
            <a:r>
              <a:t> dark glasses, a thick sweater and a white scarf. </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她戴着墨镜、穿着厚毛衣，系着白围巾。</a:t>
            </a:r>
          </a:p>
        </p:txBody>
      </p:sp>
      <p:sp>
        <p:nvSpPr>
          <p:cNvPr id="420" name="Shape 420"/>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421" name="Shape 421"/>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422" name="Shape 422"/>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423" name="Shape 423"/>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424" name="Shape 424"/>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425" name="Shape 425"/>
          <p:cNvSpPr/>
          <p:nvPr/>
        </p:nvSpPr>
        <p:spPr>
          <a:xfrm>
            <a:off x="19400141" y="10326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426" name="Shape 426"/>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427" name="Shape 427"/>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29" name="Shape 429"/>
          <p:cNvSpPr/>
          <p:nvPr/>
        </p:nvSpPr>
        <p:spPr>
          <a:xfrm>
            <a:off x="2375584" y="4088801"/>
            <a:ext cx="20994836" cy="2654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A delighted giggle cut through the severe silence. The </a:t>
            </a:r>
            <a:r>
              <a:rPr>
                <a:solidFill>
                  <a:srgbClr val="FF2600"/>
                </a:solidFill>
              </a:rPr>
              <a:t>ice</a:t>
            </a:r>
            <a:r>
              <a:t> was broken. We all laughed. </a:t>
            </a:r>
          </a:p>
        </p:txBody>
      </p:sp>
      <p:sp>
        <p:nvSpPr>
          <p:cNvPr id="430" name="Shape 430"/>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431" name="Shape 431"/>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432" name="Shape 432"/>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433" name="Shape 433"/>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434" name="Shape 434"/>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435" name="Shape 435"/>
          <p:cNvSpPr/>
          <p:nvPr/>
        </p:nvSpPr>
        <p:spPr>
          <a:xfrm>
            <a:off x="19400141" y="10326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436" name="Shape 436"/>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437" name="Shape 437"/>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39" name="Shape 439"/>
          <p:cNvSpPr/>
          <p:nvPr/>
        </p:nvSpPr>
        <p:spPr>
          <a:xfrm>
            <a:off x="2375584" y="4088801"/>
            <a:ext cx="20994836" cy="647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A delighted giggle cut through the severe silence. The </a:t>
            </a:r>
            <a:r>
              <a:rPr>
                <a:solidFill>
                  <a:srgbClr val="FF2600"/>
                </a:solidFill>
              </a:rPr>
              <a:t>ice</a:t>
            </a:r>
            <a:r>
              <a:t> was broken. We all laughed. </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一阵咯咯的笑声打破了严肃而沉寂的气氛。谁也不拘束了，大家都笑了起来。</a:t>
            </a:r>
          </a:p>
        </p:txBody>
      </p:sp>
      <p:sp>
        <p:nvSpPr>
          <p:cNvPr id="440" name="Shape 440"/>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441" name="Shape 441"/>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442" name="Shape 442"/>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443" name="Shape 443"/>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444" name="Shape 444"/>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445" name="Shape 445"/>
          <p:cNvSpPr/>
          <p:nvPr/>
        </p:nvSpPr>
        <p:spPr>
          <a:xfrm>
            <a:off x="19400141" y="10326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446" name="Shape 446"/>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447" name="Shape 447"/>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88" name="Shape 188"/>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189" name="Shape 189"/>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章节分类</a:t>
            </a:r>
          </a:p>
        </p:txBody>
      </p:sp>
      <p:graphicFrame>
        <p:nvGraphicFramePr>
          <p:cNvPr id="190" name="Table 190"/>
          <p:cNvGraphicFramePr/>
          <p:nvPr/>
        </p:nvGraphicFramePr>
        <p:xfrm>
          <a:off x="2744092" y="2665528"/>
          <a:ext cx="20485101" cy="98552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4723953"/>
                <a:gridCol w="4723953"/>
                <a:gridCol w="4723953"/>
                <a:gridCol w="4723953"/>
              </a:tblGrid>
              <a:tr h="1041683">
                <a:tc>
                  <a:txBody>
                    <a:bodyPr/>
                    <a:lstStyle/>
                    <a:p>
                      <a:pPr defTabSz="914400">
                        <a:defRPr b="0" sz="1800">
                          <a:solidFill>
                            <a:srgbClr val="000000"/>
                          </a:solidFill>
                        </a:defRPr>
                      </a:pPr>
                      <a:r>
                        <a:rPr b="1" sz="4000">
                          <a:solidFill>
                            <a:srgbClr val="FFFFFF"/>
                          </a:solidFill>
                          <a:sym typeface="Helvetica"/>
                        </a:rPr>
                        <a:t>章</a:t>
                      </a:r>
                    </a:p>
                  </a:txBody>
                  <a:tcPr marL="50800" marR="50800" marT="50800" marB="50800" anchor="ctr" anchorCtr="0" horzOverflow="overflow"/>
                </a:tc>
                <a:tc>
                  <a:txBody>
                    <a:bodyPr/>
                    <a:lstStyle/>
                    <a:p>
                      <a:pPr defTabSz="914400">
                        <a:defRPr b="0" sz="1800">
                          <a:solidFill>
                            <a:srgbClr val="000000"/>
                          </a:solidFill>
                        </a:defRPr>
                      </a:pPr>
                      <a:r>
                        <a:rPr b="1" sz="4000">
                          <a:solidFill>
                            <a:srgbClr val="FFFFFF"/>
                          </a:solidFill>
                          <a:sym typeface="Helvetica"/>
                        </a:rPr>
                        <a:t>内容</a:t>
                      </a:r>
                    </a:p>
                  </a:txBody>
                  <a:tcPr marL="50800" marR="50800" marT="50800" marB="50800" anchor="ctr" anchorCtr="0" horzOverflow="overflow"/>
                </a:tc>
                <a:tc>
                  <a:txBody>
                    <a:bodyPr/>
                    <a:lstStyle/>
                    <a:p>
                      <a:pPr defTabSz="914400">
                        <a:defRPr b="0" sz="1800">
                          <a:solidFill>
                            <a:srgbClr val="000000"/>
                          </a:solidFill>
                        </a:defRPr>
                      </a:pPr>
                      <a:r>
                        <a:rPr b="1" sz="4000">
                          <a:solidFill>
                            <a:srgbClr val="FFFFFF"/>
                          </a:solidFill>
                          <a:sym typeface="Helvetica"/>
                        </a:rPr>
                        <a:t>章</a:t>
                      </a:r>
                    </a:p>
                  </a:txBody>
                  <a:tcPr marL="50800" marR="50800" marT="50800" marB="50800" anchor="ctr" anchorCtr="0" horzOverflow="overflow"/>
                </a:tc>
                <a:tc>
                  <a:txBody>
                    <a:bodyPr/>
                    <a:lstStyle/>
                    <a:p>
                      <a:pPr defTabSz="914400">
                        <a:defRPr b="0" sz="1800">
                          <a:solidFill>
                            <a:srgbClr val="000000"/>
                          </a:solidFill>
                        </a:defRPr>
                      </a:pPr>
                      <a:r>
                        <a:rPr b="1" sz="4000">
                          <a:solidFill>
                            <a:srgbClr val="FFFFFF"/>
                          </a:solidFill>
                          <a:sym typeface="Helvetica"/>
                        </a:rPr>
                        <a:t>内容</a:t>
                      </a:r>
                    </a:p>
                  </a:txBody>
                  <a:tcPr marL="50800" marR="50800" marT="50800" marB="50800" anchor="ctr" anchorCtr="0" horzOverflow="overflow"/>
                </a:tc>
              </a:tr>
              <a:tr h="1041683">
                <a:tc>
                  <a:txBody>
                    <a:bodyPr/>
                    <a:lstStyle/>
                    <a:p>
                      <a:pPr defTabSz="914400">
                        <a:defRPr sz="1800"/>
                      </a:pPr>
                      <a:r>
                        <a:rPr b="1" sz="4000">
                          <a:solidFill>
                            <a:srgbClr val="FF2600"/>
                          </a:solidFill>
                          <a:latin typeface="Helvetica"/>
                          <a:ea typeface="Helvetica"/>
                          <a:cs typeface="Helvetica"/>
                          <a:sym typeface="Helvetica"/>
                        </a:rPr>
                        <a:t>Chapter 1</a:t>
                      </a:r>
                    </a:p>
                  </a:txBody>
                  <a:tcPr marL="50800" marR="50800" marT="50800" marB="50800" anchor="ctr" anchorCtr="0" horzOverflow="overflow"/>
                </a:tc>
                <a:tc>
                  <a:txBody>
                    <a:bodyPr/>
                    <a:lstStyle/>
                    <a:p>
                      <a:pPr defTabSz="914400">
                        <a:defRPr sz="1800"/>
                      </a:pPr>
                      <a:r>
                        <a:rPr b="1" sz="4000">
                          <a:solidFill>
                            <a:srgbClr val="FF2600"/>
                          </a:solidFill>
                          <a:latin typeface="Helvetica"/>
                          <a:ea typeface="Helvetica"/>
                          <a:cs typeface="Helvetica"/>
                          <a:sym typeface="Helvetica"/>
                        </a:rPr>
                        <a:t>时政要闻</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Chapter 9</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体育运动</a:t>
                      </a:r>
                    </a:p>
                  </a:txBody>
                  <a:tcPr marL="50800" marR="50800" marT="50800" marB="50800" anchor="ctr" anchorCtr="0" horzOverflow="overflow"/>
                </a:tc>
              </a:tr>
              <a:tr h="1041683">
                <a:tc>
                  <a:txBody>
                    <a:bodyPr/>
                    <a:lstStyle/>
                    <a:p>
                      <a:pPr defTabSz="914400">
                        <a:defRPr sz="1800"/>
                      </a:pPr>
                      <a:r>
                        <a:rPr b="1" sz="4000">
                          <a:solidFill>
                            <a:srgbClr val="FF2600"/>
                          </a:solidFill>
                          <a:latin typeface="Helvetica"/>
                          <a:ea typeface="Helvetica"/>
                          <a:cs typeface="Helvetica"/>
                          <a:sym typeface="Helvetica"/>
                        </a:rPr>
                        <a:t>Chapter 2</a:t>
                      </a:r>
                    </a:p>
                  </a:txBody>
                  <a:tcPr marL="50800" marR="50800" marT="50800" marB="50800" anchor="ctr" anchorCtr="0" horzOverflow="overflow"/>
                </a:tc>
                <a:tc>
                  <a:txBody>
                    <a:bodyPr/>
                    <a:lstStyle/>
                    <a:p>
                      <a:pPr defTabSz="914400">
                        <a:defRPr sz="1800"/>
                      </a:pPr>
                      <a:r>
                        <a:rPr b="1" sz="4000">
                          <a:solidFill>
                            <a:srgbClr val="FF2600"/>
                          </a:solidFill>
                          <a:latin typeface="Helvetica"/>
                          <a:ea typeface="Helvetica"/>
                          <a:cs typeface="Helvetica"/>
                          <a:sym typeface="Helvetica"/>
                        </a:rPr>
                        <a:t>时事评论</a:t>
                      </a:r>
                    </a:p>
                  </a:txBody>
                  <a:tcPr marL="50800" marR="50800" marT="50800" marB="50800" anchor="ctr" anchorCtr="0" horzOverflow="overflow"/>
                </a:tc>
                <a:tc>
                  <a:txBody>
                    <a:bodyPr/>
                    <a:lstStyle/>
                    <a:p>
                      <a:pPr defTabSz="914400">
                        <a:defRPr sz="1800"/>
                      </a:pPr>
                      <a:r>
                        <a:rPr b="1" sz="4000">
                          <a:solidFill>
                            <a:srgbClr val="0433FF"/>
                          </a:solidFill>
                          <a:latin typeface="Helvetica"/>
                          <a:ea typeface="Helvetica"/>
                          <a:cs typeface="Helvetica"/>
                          <a:sym typeface="Helvetica"/>
                        </a:rPr>
                        <a:t>Chapter 10</a:t>
                      </a:r>
                    </a:p>
                  </a:txBody>
                  <a:tcPr marL="50800" marR="50800" marT="50800" marB="50800" anchor="ctr" anchorCtr="0" horzOverflow="overflow"/>
                </a:tc>
                <a:tc>
                  <a:txBody>
                    <a:bodyPr/>
                    <a:lstStyle/>
                    <a:p>
                      <a:pPr defTabSz="914400">
                        <a:defRPr sz="1800"/>
                      </a:pPr>
                      <a:r>
                        <a:rPr b="1" sz="4000">
                          <a:solidFill>
                            <a:srgbClr val="0433FF"/>
                          </a:solidFill>
                          <a:latin typeface="Helvetica"/>
                          <a:ea typeface="Helvetica"/>
                          <a:cs typeface="Helvetica"/>
                          <a:sym typeface="Helvetica"/>
                        </a:rPr>
                        <a:t>旅游资料</a:t>
                      </a:r>
                    </a:p>
                  </a:txBody>
                  <a:tcPr marL="50800" marR="50800" marT="50800" marB="50800" anchor="ctr" anchorCtr="0" horzOverflow="overflow"/>
                </a:tc>
              </a:tr>
              <a:tr h="1041683">
                <a:tc>
                  <a:txBody>
                    <a:bodyPr/>
                    <a:lstStyle/>
                    <a:p>
                      <a:pPr defTabSz="914400">
                        <a:defRPr sz="1800"/>
                      </a:pPr>
                      <a:r>
                        <a:rPr b="1" sz="4000">
                          <a:latin typeface="Helvetica"/>
                          <a:ea typeface="Helvetica"/>
                          <a:cs typeface="Helvetica"/>
                          <a:sym typeface="Helvetica"/>
                        </a:rPr>
                        <a:t>Chapter 3</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经济贸易</a:t>
                      </a:r>
                    </a:p>
                  </a:txBody>
                  <a:tcPr marL="50800" marR="50800" marT="50800" marB="50800" anchor="ctr" anchorCtr="0" horzOverflow="overflow"/>
                </a:tc>
                <a:tc>
                  <a:txBody>
                    <a:bodyPr/>
                    <a:lstStyle/>
                    <a:p>
                      <a:pPr defTabSz="914400">
                        <a:defRPr sz="1800"/>
                      </a:pPr>
                      <a:r>
                        <a:rPr b="1" sz="4000">
                          <a:solidFill>
                            <a:srgbClr val="0433FF"/>
                          </a:solidFill>
                          <a:latin typeface="Helvetica"/>
                          <a:ea typeface="Helvetica"/>
                          <a:cs typeface="Helvetica"/>
                          <a:sym typeface="Helvetica"/>
                        </a:rPr>
                        <a:t>Chapter 11</a:t>
                      </a:r>
                    </a:p>
                  </a:txBody>
                  <a:tcPr marL="50800" marR="50800" marT="50800" marB="50800" anchor="ctr" anchorCtr="0" horzOverflow="overflow"/>
                </a:tc>
                <a:tc>
                  <a:txBody>
                    <a:bodyPr/>
                    <a:lstStyle/>
                    <a:p>
                      <a:pPr defTabSz="914400">
                        <a:defRPr sz="1800"/>
                      </a:pPr>
                      <a:r>
                        <a:rPr b="1" sz="4000">
                          <a:solidFill>
                            <a:srgbClr val="0433FF"/>
                          </a:solidFill>
                          <a:latin typeface="Helvetica"/>
                          <a:ea typeface="Helvetica"/>
                          <a:cs typeface="Helvetica"/>
                          <a:sym typeface="Helvetica"/>
                        </a:rPr>
                        <a:t>名人演讲</a:t>
                      </a:r>
                    </a:p>
                  </a:txBody>
                  <a:tcPr marL="50800" marR="50800" marT="50800" marB="50800" anchor="ctr" anchorCtr="0" horzOverflow="overflow"/>
                </a:tc>
              </a:tr>
              <a:tr h="1041683">
                <a:tc>
                  <a:txBody>
                    <a:bodyPr/>
                    <a:lstStyle/>
                    <a:p>
                      <a:pPr defTabSz="914400">
                        <a:defRPr sz="1800"/>
                      </a:pPr>
                      <a:r>
                        <a:rPr b="1" sz="4000">
                          <a:latin typeface="Helvetica"/>
                          <a:ea typeface="Helvetica"/>
                          <a:cs typeface="Helvetica"/>
                          <a:sym typeface="Helvetica"/>
                        </a:rPr>
                        <a:t>Chapter 4</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科学技术</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Chapter 12</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现代散文</a:t>
                      </a:r>
                    </a:p>
                  </a:txBody>
                  <a:tcPr marL="50800" marR="50800" marT="50800" marB="50800" anchor="ctr" anchorCtr="0" horzOverflow="overflow"/>
                </a:tc>
              </a:tr>
              <a:tr h="1041683">
                <a:tc>
                  <a:txBody>
                    <a:bodyPr/>
                    <a:lstStyle/>
                    <a:p>
                      <a:pPr defTabSz="914400">
                        <a:defRPr sz="1800"/>
                      </a:pPr>
                      <a:r>
                        <a:rPr b="1" sz="4000">
                          <a:solidFill>
                            <a:srgbClr val="0433FF"/>
                          </a:solidFill>
                          <a:latin typeface="Helvetica"/>
                          <a:ea typeface="Helvetica"/>
                          <a:cs typeface="Helvetica"/>
                          <a:sym typeface="Helvetica"/>
                        </a:rPr>
                        <a:t>Chapter 5</a:t>
                      </a:r>
                    </a:p>
                  </a:txBody>
                  <a:tcPr marL="50800" marR="50800" marT="50800" marB="50800" anchor="ctr" anchorCtr="0" horzOverflow="overflow"/>
                </a:tc>
                <a:tc>
                  <a:txBody>
                    <a:bodyPr/>
                    <a:lstStyle/>
                    <a:p>
                      <a:pPr defTabSz="914400">
                        <a:defRPr sz="1800"/>
                      </a:pPr>
                      <a:r>
                        <a:rPr b="1" sz="4000">
                          <a:solidFill>
                            <a:srgbClr val="0433FF"/>
                          </a:solidFill>
                          <a:latin typeface="Helvetica"/>
                          <a:ea typeface="Helvetica"/>
                          <a:cs typeface="Helvetica"/>
                          <a:sym typeface="Helvetica"/>
                        </a:rPr>
                        <a:t>自然探秘</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Chapter 13</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现代小说</a:t>
                      </a:r>
                    </a:p>
                  </a:txBody>
                  <a:tcPr marL="50800" marR="50800" marT="50800" marB="50800" anchor="ctr" anchorCtr="0" horzOverflow="overflow"/>
                </a:tc>
              </a:tr>
              <a:tr h="1041683">
                <a:tc>
                  <a:txBody>
                    <a:bodyPr/>
                    <a:lstStyle/>
                    <a:p>
                      <a:pPr defTabSz="914400">
                        <a:defRPr sz="1800"/>
                      </a:pPr>
                      <a:r>
                        <a:rPr b="1" sz="4000">
                          <a:solidFill>
                            <a:srgbClr val="0433FF"/>
                          </a:solidFill>
                          <a:latin typeface="Helvetica"/>
                          <a:ea typeface="Helvetica"/>
                          <a:cs typeface="Helvetica"/>
                          <a:sym typeface="Helvetica"/>
                        </a:rPr>
                        <a:t>Chapter 6</a:t>
                      </a:r>
                    </a:p>
                  </a:txBody>
                  <a:tcPr marL="50800" marR="50800" marT="50800" marB="50800" anchor="ctr" anchorCtr="0" horzOverflow="overflow"/>
                </a:tc>
                <a:tc>
                  <a:txBody>
                    <a:bodyPr/>
                    <a:lstStyle/>
                    <a:p>
                      <a:pPr defTabSz="914400">
                        <a:defRPr sz="1800"/>
                      </a:pPr>
                      <a:r>
                        <a:rPr b="1" sz="4000">
                          <a:solidFill>
                            <a:srgbClr val="0433FF"/>
                          </a:solidFill>
                          <a:latin typeface="Helvetica"/>
                          <a:ea typeface="Helvetica"/>
                          <a:cs typeface="Helvetica"/>
                          <a:sym typeface="Helvetica"/>
                        </a:rPr>
                        <a:t>文化习俗</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Chapter 14</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现代戏剧（不考）</a:t>
                      </a:r>
                    </a:p>
                  </a:txBody>
                  <a:tcPr marL="50800" marR="50800" marT="50800" marB="50800" anchor="ctr" anchorCtr="0" horzOverflow="overflow"/>
                </a:tc>
              </a:tr>
              <a:tr h="1041683">
                <a:tc>
                  <a:txBody>
                    <a:bodyPr/>
                    <a:lstStyle/>
                    <a:p>
                      <a:pPr defTabSz="914400">
                        <a:defRPr sz="1800"/>
                      </a:pPr>
                      <a:r>
                        <a:rPr b="1" sz="4000">
                          <a:latin typeface="Helvetica"/>
                          <a:ea typeface="Helvetica"/>
                          <a:cs typeface="Helvetica"/>
                          <a:sym typeface="Helvetica"/>
                        </a:rPr>
                        <a:t>Chapter 7</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医疗保健</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Chapter 15</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法律文献（不考）</a:t>
                      </a:r>
                    </a:p>
                  </a:txBody>
                  <a:tcPr marL="50800" marR="50800" marT="50800" marB="50800" anchor="ctr" anchorCtr="0" horzOverflow="overflow"/>
                </a:tc>
              </a:tr>
              <a:tr h="1041683">
                <a:tc>
                  <a:txBody>
                    <a:bodyPr/>
                    <a:lstStyle/>
                    <a:p>
                      <a:pPr defTabSz="914400">
                        <a:defRPr sz="1800"/>
                      </a:pPr>
                      <a:r>
                        <a:rPr b="1" sz="4000">
                          <a:latin typeface="Helvetica"/>
                          <a:ea typeface="Helvetica"/>
                          <a:cs typeface="Helvetica"/>
                          <a:sym typeface="Helvetica"/>
                        </a:rPr>
                        <a:t>Chapter 8</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学校教育</a:t>
                      </a:r>
                    </a:p>
                  </a:txBody>
                  <a:tcPr marL="50800" marR="50800" marT="50800" marB="50800" anchor="ctr" anchorCtr="0" horzOverflow="overflow"/>
                </a:tc>
                <a:tc>
                  <a:txBody>
                    <a:bodyPr/>
                    <a:lstStyle/>
                    <a:p>
                      <a:pPr defTabSz="914400">
                        <a:defRPr b="1" sz="4000">
                          <a:latin typeface="Helvetica"/>
                          <a:ea typeface="Helvetica"/>
                          <a:cs typeface="Helvetica"/>
                          <a:sym typeface="Helvetica"/>
                        </a:defRPr>
                      </a:pPr>
                    </a:p>
                  </a:txBody>
                  <a:tcPr marL="50800" marR="50800" marT="50800" marB="50800" anchor="ctr" anchorCtr="0" horzOverflow="overflow"/>
                </a:tc>
                <a:tc>
                  <a:txBody>
                    <a:bodyPr/>
                    <a:lstStyle/>
                    <a:p>
                      <a:pPr defTabSz="914400">
                        <a:defRPr b="1" sz="4000">
                          <a:latin typeface="Helvetica"/>
                          <a:ea typeface="Helvetica"/>
                          <a:cs typeface="Helvetica"/>
                          <a:sym typeface="Helvetica"/>
                        </a:defRPr>
                      </a:pPr>
                    </a:p>
                  </a:txBody>
                  <a:tcPr marL="50800" marR="50800" marT="50800" marB="50800" anchor="ctr" anchorCtr="0" horzOverflow="overflow"/>
                </a:tc>
              </a:tr>
            </a:tbl>
          </a:graphicData>
        </a:graphic>
      </p:graphicFrame>
    </p:spTree>
  </p:cSld>
  <p:clrMapOvr>
    <a:masterClrMapping/>
  </p:clrMapOvr>
  <p:transition xmlns:p14="http://schemas.microsoft.com/office/powerpoint/2010/main" spd="fast" advClick="1" p14:dur="5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49" name="Shape 449"/>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450" name="Shape 450"/>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章节分类</a:t>
            </a:r>
          </a:p>
        </p:txBody>
      </p:sp>
      <p:graphicFrame>
        <p:nvGraphicFramePr>
          <p:cNvPr id="451" name="Table 451"/>
          <p:cNvGraphicFramePr/>
          <p:nvPr/>
        </p:nvGraphicFramePr>
        <p:xfrm>
          <a:off x="2744092" y="2665527"/>
          <a:ext cx="20485101" cy="98552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4723953"/>
                <a:gridCol w="4723953"/>
                <a:gridCol w="4723953"/>
                <a:gridCol w="4723953"/>
              </a:tblGrid>
              <a:tr h="1041683">
                <a:tc>
                  <a:txBody>
                    <a:bodyPr/>
                    <a:lstStyle/>
                    <a:p>
                      <a:pPr defTabSz="914400">
                        <a:defRPr b="0" sz="1800">
                          <a:solidFill>
                            <a:srgbClr val="000000"/>
                          </a:solidFill>
                        </a:defRPr>
                      </a:pPr>
                      <a:r>
                        <a:rPr b="1" sz="4000">
                          <a:solidFill>
                            <a:srgbClr val="FFFFFF"/>
                          </a:solidFill>
                          <a:sym typeface="Helvetica"/>
                        </a:rPr>
                        <a:t>章</a:t>
                      </a:r>
                    </a:p>
                  </a:txBody>
                  <a:tcPr marL="50800" marR="50800" marT="50800" marB="50800" anchor="ctr" anchorCtr="0" horzOverflow="overflow"/>
                </a:tc>
                <a:tc>
                  <a:txBody>
                    <a:bodyPr/>
                    <a:lstStyle/>
                    <a:p>
                      <a:pPr defTabSz="914400">
                        <a:defRPr b="0" sz="1800">
                          <a:solidFill>
                            <a:srgbClr val="000000"/>
                          </a:solidFill>
                        </a:defRPr>
                      </a:pPr>
                      <a:r>
                        <a:rPr b="1" sz="4000">
                          <a:solidFill>
                            <a:srgbClr val="FFFFFF"/>
                          </a:solidFill>
                          <a:sym typeface="Helvetica"/>
                        </a:rPr>
                        <a:t>内容</a:t>
                      </a:r>
                    </a:p>
                  </a:txBody>
                  <a:tcPr marL="50800" marR="50800" marT="50800" marB="50800" anchor="ctr" anchorCtr="0" horzOverflow="overflow"/>
                </a:tc>
                <a:tc>
                  <a:txBody>
                    <a:bodyPr/>
                    <a:lstStyle/>
                    <a:p>
                      <a:pPr defTabSz="914400">
                        <a:defRPr b="0" sz="1800">
                          <a:solidFill>
                            <a:srgbClr val="000000"/>
                          </a:solidFill>
                        </a:defRPr>
                      </a:pPr>
                      <a:r>
                        <a:rPr b="1" sz="4000">
                          <a:solidFill>
                            <a:srgbClr val="FFFFFF"/>
                          </a:solidFill>
                          <a:sym typeface="Helvetica"/>
                        </a:rPr>
                        <a:t>章</a:t>
                      </a:r>
                    </a:p>
                  </a:txBody>
                  <a:tcPr marL="50800" marR="50800" marT="50800" marB="50800" anchor="ctr" anchorCtr="0" horzOverflow="overflow"/>
                </a:tc>
                <a:tc>
                  <a:txBody>
                    <a:bodyPr/>
                    <a:lstStyle/>
                    <a:p>
                      <a:pPr defTabSz="914400">
                        <a:defRPr b="0" sz="1800">
                          <a:solidFill>
                            <a:srgbClr val="000000"/>
                          </a:solidFill>
                        </a:defRPr>
                      </a:pPr>
                      <a:r>
                        <a:rPr b="1" sz="4000">
                          <a:solidFill>
                            <a:srgbClr val="FFFFFF"/>
                          </a:solidFill>
                          <a:sym typeface="Helvetica"/>
                        </a:rPr>
                        <a:t>内容</a:t>
                      </a:r>
                    </a:p>
                  </a:txBody>
                  <a:tcPr marL="50800" marR="50800" marT="50800" marB="50800" anchor="ctr" anchorCtr="0" horzOverflow="overflow"/>
                </a:tc>
              </a:tr>
              <a:tr h="1041683">
                <a:tc>
                  <a:txBody>
                    <a:bodyPr/>
                    <a:lstStyle/>
                    <a:p>
                      <a:pPr defTabSz="914400">
                        <a:defRPr sz="1800"/>
                      </a:pPr>
                      <a:r>
                        <a:rPr b="1" sz="4000">
                          <a:latin typeface="Helvetica"/>
                          <a:ea typeface="Helvetica"/>
                          <a:cs typeface="Helvetica"/>
                          <a:sym typeface="Helvetica"/>
                        </a:rPr>
                        <a:t>Chapter 1</a:t>
                      </a:r>
                    </a:p>
                  </a:txBody>
                  <a:tcPr marL="50800" marR="50800" marT="50800" marB="50800" anchor="ctr" anchorCtr="0" horzOverflow="overflow"/>
                </a:tc>
                <a:tc>
                  <a:txBody>
                    <a:bodyPr/>
                    <a:lstStyle/>
                    <a:p>
                      <a:pPr defTabSz="914400">
                        <a:defRPr sz="1800"/>
                      </a:pPr>
                      <a:r>
                        <a:rPr b="1" sz="4000">
                          <a:solidFill>
                            <a:schemeClr val="accent5"/>
                          </a:solidFill>
                          <a:latin typeface="Helvetica"/>
                          <a:ea typeface="Helvetica"/>
                          <a:cs typeface="Helvetica"/>
                          <a:sym typeface="Helvetica"/>
                        </a:rPr>
                        <a:t>时政要闻</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Chapter 9</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体育运动</a:t>
                      </a:r>
                    </a:p>
                  </a:txBody>
                  <a:tcPr marL="50800" marR="50800" marT="50800" marB="50800" anchor="ctr" anchorCtr="0" horzOverflow="overflow"/>
                </a:tc>
              </a:tr>
              <a:tr h="1041683">
                <a:tc>
                  <a:txBody>
                    <a:bodyPr/>
                    <a:lstStyle/>
                    <a:p>
                      <a:pPr defTabSz="914400">
                        <a:defRPr sz="1800"/>
                      </a:pPr>
                      <a:r>
                        <a:rPr b="1" sz="4000">
                          <a:latin typeface="Helvetica"/>
                          <a:ea typeface="Helvetica"/>
                          <a:cs typeface="Helvetica"/>
                          <a:sym typeface="Helvetica"/>
                        </a:rPr>
                        <a:t>Chapter 2</a:t>
                      </a:r>
                    </a:p>
                  </a:txBody>
                  <a:tcPr marL="50800" marR="50800" marT="50800" marB="50800" anchor="ctr" anchorCtr="0" horzOverflow="overflow"/>
                </a:tc>
                <a:tc>
                  <a:txBody>
                    <a:bodyPr/>
                    <a:lstStyle/>
                    <a:p>
                      <a:pPr defTabSz="914400">
                        <a:defRPr sz="1800"/>
                      </a:pPr>
                      <a:r>
                        <a:rPr b="1" sz="4000">
                          <a:solidFill>
                            <a:schemeClr val="accent5"/>
                          </a:solidFill>
                          <a:latin typeface="Helvetica"/>
                          <a:ea typeface="Helvetica"/>
                          <a:cs typeface="Helvetica"/>
                          <a:sym typeface="Helvetica"/>
                        </a:rPr>
                        <a:t>时事评论</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Chapter 10</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旅游资料</a:t>
                      </a:r>
                    </a:p>
                  </a:txBody>
                  <a:tcPr marL="50800" marR="50800" marT="50800" marB="50800" anchor="ctr" anchorCtr="0" horzOverflow="overflow"/>
                </a:tc>
              </a:tr>
              <a:tr h="1041683">
                <a:tc>
                  <a:txBody>
                    <a:bodyPr/>
                    <a:lstStyle/>
                    <a:p>
                      <a:pPr defTabSz="914400">
                        <a:defRPr sz="1800"/>
                      </a:pPr>
                      <a:r>
                        <a:rPr b="1" sz="4000">
                          <a:latin typeface="Helvetica"/>
                          <a:ea typeface="Helvetica"/>
                          <a:cs typeface="Helvetica"/>
                          <a:sym typeface="Helvetica"/>
                        </a:rPr>
                        <a:t>Chapter 3</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经济贸易</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Chapter 11</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名人演讲</a:t>
                      </a:r>
                    </a:p>
                  </a:txBody>
                  <a:tcPr marL="50800" marR="50800" marT="50800" marB="50800" anchor="ctr" anchorCtr="0" horzOverflow="overflow"/>
                </a:tc>
              </a:tr>
              <a:tr h="1041683">
                <a:tc>
                  <a:txBody>
                    <a:bodyPr/>
                    <a:lstStyle/>
                    <a:p>
                      <a:pPr defTabSz="914400">
                        <a:defRPr sz="1800"/>
                      </a:pPr>
                      <a:r>
                        <a:rPr b="1" sz="4000">
                          <a:latin typeface="Helvetica"/>
                          <a:ea typeface="Helvetica"/>
                          <a:cs typeface="Helvetica"/>
                          <a:sym typeface="Helvetica"/>
                        </a:rPr>
                        <a:t>Chapter 4</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科学技术</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Chapter 12</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现代散文</a:t>
                      </a:r>
                    </a:p>
                  </a:txBody>
                  <a:tcPr marL="50800" marR="50800" marT="50800" marB="50800" anchor="ctr" anchorCtr="0" horzOverflow="overflow"/>
                </a:tc>
              </a:tr>
              <a:tr h="1041683">
                <a:tc>
                  <a:txBody>
                    <a:bodyPr/>
                    <a:lstStyle/>
                    <a:p>
                      <a:pPr defTabSz="914400">
                        <a:defRPr sz="1800"/>
                      </a:pPr>
                      <a:r>
                        <a:rPr b="1" sz="4000">
                          <a:latin typeface="Helvetica"/>
                          <a:ea typeface="Helvetica"/>
                          <a:cs typeface="Helvetica"/>
                          <a:sym typeface="Helvetica"/>
                        </a:rPr>
                        <a:t>Chapter 5</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自然探秘</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Chapter 13</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现代小说</a:t>
                      </a:r>
                    </a:p>
                  </a:txBody>
                  <a:tcPr marL="50800" marR="50800" marT="50800" marB="50800" anchor="ctr" anchorCtr="0" horzOverflow="overflow"/>
                </a:tc>
              </a:tr>
              <a:tr h="1041683">
                <a:tc>
                  <a:txBody>
                    <a:bodyPr/>
                    <a:lstStyle/>
                    <a:p>
                      <a:pPr defTabSz="914400">
                        <a:defRPr sz="1800"/>
                      </a:pPr>
                      <a:r>
                        <a:rPr b="1" sz="4000">
                          <a:latin typeface="Helvetica"/>
                          <a:ea typeface="Helvetica"/>
                          <a:cs typeface="Helvetica"/>
                          <a:sym typeface="Helvetica"/>
                        </a:rPr>
                        <a:t>Chapter 6</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文化习俗</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Chapter 14</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现代戏剧（不考）</a:t>
                      </a:r>
                    </a:p>
                  </a:txBody>
                  <a:tcPr marL="50800" marR="50800" marT="50800" marB="50800" anchor="ctr" anchorCtr="0" horzOverflow="overflow"/>
                </a:tc>
              </a:tr>
              <a:tr h="1041683">
                <a:tc>
                  <a:txBody>
                    <a:bodyPr/>
                    <a:lstStyle/>
                    <a:p>
                      <a:pPr defTabSz="914400">
                        <a:defRPr sz="1800"/>
                      </a:pPr>
                      <a:r>
                        <a:rPr b="1" sz="4000">
                          <a:latin typeface="Helvetica"/>
                          <a:ea typeface="Helvetica"/>
                          <a:cs typeface="Helvetica"/>
                          <a:sym typeface="Helvetica"/>
                        </a:rPr>
                        <a:t>Chapter 7</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医疗保健</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Chapter 15</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法律文献（不考）</a:t>
                      </a:r>
                    </a:p>
                  </a:txBody>
                  <a:tcPr marL="50800" marR="50800" marT="50800" marB="50800" anchor="ctr" anchorCtr="0" horzOverflow="overflow"/>
                </a:tc>
              </a:tr>
              <a:tr h="1041683">
                <a:tc>
                  <a:txBody>
                    <a:bodyPr/>
                    <a:lstStyle/>
                    <a:p>
                      <a:pPr defTabSz="914400">
                        <a:defRPr sz="1800"/>
                      </a:pPr>
                      <a:r>
                        <a:rPr b="1" sz="4000">
                          <a:latin typeface="Helvetica"/>
                          <a:ea typeface="Helvetica"/>
                          <a:cs typeface="Helvetica"/>
                          <a:sym typeface="Helvetica"/>
                        </a:rPr>
                        <a:t>Chapter 8</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学校教育</a:t>
                      </a:r>
                    </a:p>
                  </a:txBody>
                  <a:tcPr marL="50800" marR="50800" marT="50800" marB="50800" anchor="ctr" anchorCtr="0" horzOverflow="overflow"/>
                </a:tc>
                <a:tc>
                  <a:txBody>
                    <a:bodyPr/>
                    <a:lstStyle/>
                    <a:p>
                      <a:pPr defTabSz="914400">
                        <a:defRPr b="1" sz="4000">
                          <a:latin typeface="Helvetica"/>
                          <a:ea typeface="Helvetica"/>
                          <a:cs typeface="Helvetica"/>
                          <a:sym typeface="Helvetica"/>
                        </a:defRPr>
                      </a:pPr>
                    </a:p>
                  </a:txBody>
                  <a:tcPr marL="50800" marR="50800" marT="50800" marB="50800" anchor="ctr" anchorCtr="0" horzOverflow="overflow"/>
                </a:tc>
                <a:tc>
                  <a:txBody>
                    <a:bodyPr/>
                    <a:lstStyle/>
                    <a:p>
                      <a:pPr defTabSz="914400">
                        <a:defRPr b="1" sz="4000">
                          <a:latin typeface="Helvetica"/>
                          <a:ea typeface="Helvetica"/>
                          <a:cs typeface="Helvetica"/>
                          <a:sym typeface="Helvetica"/>
                        </a:defRPr>
                      </a:pP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53" name="Shape 453"/>
          <p:cNvSpPr/>
          <p:nvPr/>
        </p:nvSpPr>
        <p:spPr>
          <a:xfrm>
            <a:off x="2375584" y="4088801"/>
            <a:ext cx="20994836" cy="703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中美关系：Sino-US relations</a:t>
            </a:r>
          </a:p>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发展中国家：a developing country</a:t>
            </a:r>
          </a:p>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十二五（第十二个五年计划）：the 12th Five-Year Plan</a:t>
            </a:r>
          </a:p>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欧洲联盟：European Union (EU)</a:t>
            </a:r>
          </a:p>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交通警察：traffic police</a:t>
            </a:r>
          </a:p>
        </p:txBody>
      </p:sp>
      <p:sp>
        <p:nvSpPr>
          <p:cNvPr id="454" name="Shape 45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455" name="Shape 45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时政要闻</a:t>
            </a:r>
          </a:p>
        </p:txBody>
      </p:sp>
      <p:sp>
        <p:nvSpPr>
          <p:cNvPr id="456" name="Shape 45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1.1.1 时政要闻</a:t>
            </a:r>
          </a:p>
        </p:txBody>
      </p:sp>
      <p:sp>
        <p:nvSpPr>
          <p:cNvPr id="457" name="Shape 457"/>
          <p:cNvSpPr/>
          <p:nvPr/>
        </p:nvSpPr>
        <p:spPr>
          <a:xfrm>
            <a:off x="20800559" y="1500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词义的选择</a:t>
            </a:r>
          </a:p>
        </p:txBody>
      </p:sp>
      <p:sp>
        <p:nvSpPr>
          <p:cNvPr id="458" name="Shape 458"/>
          <p:cNvSpPr/>
          <p:nvPr/>
        </p:nvSpPr>
        <p:spPr>
          <a:xfrm>
            <a:off x="18184469" y="17803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459" name="Shape 459"/>
          <p:cNvSpPr/>
          <p:nvPr/>
        </p:nvSpPr>
        <p:spPr>
          <a:xfrm>
            <a:off x="19806541" y="8802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460" name="Shape 460"/>
          <p:cNvSpPr/>
          <p:nvPr/>
        </p:nvSpPr>
        <p:spPr>
          <a:xfrm>
            <a:off x="20800559" y="30464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461" name="Shape 461"/>
          <p:cNvSpPr/>
          <p:nvPr/>
        </p:nvSpPr>
        <p:spPr>
          <a:xfrm>
            <a:off x="20800559" y="15982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fast" advClick="1" p14:dur="5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63" name="Shape 463"/>
          <p:cNvSpPr/>
          <p:nvPr/>
        </p:nvSpPr>
        <p:spPr>
          <a:xfrm>
            <a:off x="2375584" y="4088801"/>
            <a:ext cx="20994836" cy="554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full diplomatic relations：正式外交关系</a:t>
            </a:r>
          </a:p>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the six-party talks：六方会谈</a:t>
            </a:r>
          </a:p>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full member of the CPC：中共正式党员</a:t>
            </a:r>
          </a:p>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peaceful reunification：和平统一</a:t>
            </a:r>
          </a:p>
        </p:txBody>
      </p:sp>
      <p:sp>
        <p:nvSpPr>
          <p:cNvPr id="464" name="Shape 46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465" name="Shape 46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时政要闻</a:t>
            </a:r>
          </a:p>
        </p:txBody>
      </p:sp>
      <p:sp>
        <p:nvSpPr>
          <p:cNvPr id="466" name="Shape 46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1.1.1 时政要闻</a:t>
            </a:r>
          </a:p>
        </p:txBody>
      </p:sp>
      <p:sp>
        <p:nvSpPr>
          <p:cNvPr id="467" name="Shape 467"/>
          <p:cNvSpPr/>
          <p:nvPr/>
        </p:nvSpPr>
        <p:spPr>
          <a:xfrm>
            <a:off x="20800559" y="1500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词义的选择</a:t>
            </a:r>
          </a:p>
        </p:txBody>
      </p:sp>
      <p:sp>
        <p:nvSpPr>
          <p:cNvPr id="468" name="Shape 468"/>
          <p:cNvSpPr/>
          <p:nvPr/>
        </p:nvSpPr>
        <p:spPr>
          <a:xfrm>
            <a:off x="18184469" y="17803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469" name="Shape 469"/>
          <p:cNvSpPr/>
          <p:nvPr/>
        </p:nvSpPr>
        <p:spPr>
          <a:xfrm>
            <a:off x="19806541" y="8802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470" name="Shape 470"/>
          <p:cNvSpPr/>
          <p:nvPr/>
        </p:nvSpPr>
        <p:spPr>
          <a:xfrm>
            <a:off x="20800559" y="30464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471" name="Shape 471"/>
          <p:cNvSpPr/>
          <p:nvPr/>
        </p:nvSpPr>
        <p:spPr>
          <a:xfrm>
            <a:off x="20800559" y="15982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73" name="Shape 473"/>
          <p:cNvSpPr/>
          <p:nvPr/>
        </p:nvSpPr>
        <p:spPr>
          <a:xfrm>
            <a:off x="2375584" y="4088801"/>
            <a:ext cx="20070514" cy="40334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500">
                <a:latin typeface="Helvetica"/>
                <a:ea typeface="Helvetica"/>
                <a:cs typeface="Helvetica"/>
                <a:sym typeface="Helvetica"/>
              </a:defRPr>
            </a:pPr>
            <a:r>
              <a:t>原文：The business of American is business.</a:t>
            </a:r>
          </a:p>
          <a:p>
            <a:pPr algn="l" defTabSz="457200">
              <a:lnSpc>
                <a:spcPct val="150000"/>
              </a:lnSpc>
              <a:defRPr b="1" sz="5500">
                <a:latin typeface="Helvetica Neue"/>
                <a:ea typeface="Helvetica Neue"/>
                <a:cs typeface="Helvetica Neue"/>
                <a:sym typeface="Helvetica Neue"/>
              </a:defRPr>
            </a:pPr>
            <a:r>
              <a:t>译文：美国的商业才是商业。 </a:t>
            </a:r>
          </a:p>
          <a:p>
            <a:pPr algn="l" defTabSz="457200">
              <a:lnSpc>
                <a:spcPct val="150000"/>
              </a:lnSpc>
              <a:defRPr b="1" sz="5500">
                <a:latin typeface="Helvetica Neue"/>
                <a:ea typeface="Helvetica Neue"/>
                <a:cs typeface="Helvetica Neue"/>
                <a:sym typeface="Helvetica Neue"/>
              </a:defRPr>
            </a:pPr>
            <a:r>
              <a:t>改译：</a:t>
            </a:r>
          </a:p>
        </p:txBody>
      </p:sp>
      <p:sp>
        <p:nvSpPr>
          <p:cNvPr id="474" name="Shape 47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475" name="Shape 47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时政要闻</a:t>
            </a:r>
          </a:p>
        </p:txBody>
      </p:sp>
      <p:sp>
        <p:nvSpPr>
          <p:cNvPr id="476" name="Shape 47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2.1.1 时政要闻</a:t>
            </a:r>
          </a:p>
        </p:txBody>
      </p:sp>
      <p:sp>
        <p:nvSpPr>
          <p:cNvPr id="477" name="Shape 477"/>
          <p:cNvSpPr/>
          <p:nvPr/>
        </p:nvSpPr>
        <p:spPr>
          <a:xfrm>
            <a:off x="20800559" y="1500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词义的选择</a:t>
            </a:r>
          </a:p>
        </p:txBody>
      </p:sp>
      <p:sp>
        <p:nvSpPr>
          <p:cNvPr id="478" name="Shape 478"/>
          <p:cNvSpPr/>
          <p:nvPr/>
        </p:nvSpPr>
        <p:spPr>
          <a:xfrm>
            <a:off x="18184469" y="17803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479" name="Shape 479"/>
          <p:cNvSpPr/>
          <p:nvPr/>
        </p:nvSpPr>
        <p:spPr>
          <a:xfrm>
            <a:off x="19806541" y="8802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480" name="Shape 480"/>
          <p:cNvSpPr/>
          <p:nvPr/>
        </p:nvSpPr>
        <p:spPr>
          <a:xfrm>
            <a:off x="20800559" y="30464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481" name="Shape 481"/>
          <p:cNvSpPr/>
          <p:nvPr/>
        </p:nvSpPr>
        <p:spPr>
          <a:xfrm>
            <a:off x="20800559" y="15982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83" name="Shape 483"/>
          <p:cNvSpPr/>
          <p:nvPr/>
        </p:nvSpPr>
        <p:spPr>
          <a:xfrm>
            <a:off x="2375584" y="4088801"/>
            <a:ext cx="20070514" cy="40334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500">
                <a:latin typeface="Helvetica"/>
                <a:ea typeface="Helvetica"/>
                <a:cs typeface="Helvetica"/>
                <a:sym typeface="Helvetica"/>
              </a:defRPr>
            </a:pPr>
            <a:r>
              <a:t>原文：The business of American is </a:t>
            </a:r>
            <a:r>
              <a:rPr>
                <a:solidFill>
                  <a:srgbClr val="FF2600"/>
                </a:solidFill>
              </a:rPr>
              <a:t>business</a:t>
            </a:r>
            <a:r>
              <a:t>.</a:t>
            </a:r>
          </a:p>
          <a:p>
            <a:pPr algn="l" defTabSz="457200">
              <a:lnSpc>
                <a:spcPct val="150000"/>
              </a:lnSpc>
              <a:defRPr b="1" sz="5500">
                <a:latin typeface="Helvetica Neue"/>
                <a:ea typeface="Helvetica Neue"/>
                <a:cs typeface="Helvetica Neue"/>
                <a:sym typeface="Helvetica Neue"/>
              </a:defRPr>
            </a:pPr>
            <a:r>
              <a:t>译文：美国的商业才是商业。 </a:t>
            </a:r>
          </a:p>
          <a:p>
            <a:pPr algn="l" defTabSz="457200">
              <a:lnSpc>
                <a:spcPct val="150000"/>
              </a:lnSpc>
              <a:defRPr b="1" sz="5500">
                <a:latin typeface="Helvetica Neue"/>
                <a:ea typeface="Helvetica Neue"/>
                <a:cs typeface="Helvetica Neue"/>
                <a:sym typeface="Helvetica Neue"/>
              </a:defRPr>
            </a:pPr>
            <a:r>
              <a:t>改译：商业是美国人的</a:t>
            </a:r>
            <a:r>
              <a:rPr>
                <a:solidFill>
                  <a:srgbClr val="FF2600"/>
                </a:solidFill>
              </a:rPr>
              <a:t>头等大事</a:t>
            </a:r>
            <a:r>
              <a:t>。 </a:t>
            </a:r>
          </a:p>
        </p:txBody>
      </p:sp>
      <p:sp>
        <p:nvSpPr>
          <p:cNvPr id="484" name="Shape 48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485" name="Shape 48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时政要闻</a:t>
            </a:r>
          </a:p>
        </p:txBody>
      </p:sp>
      <p:sp>
        <p:nvSpPr>
          <p:cNvPr id="486" name="Shape 48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2.1.1 时政要闻</a:t>
            </a:r>
          </a:p>
        </p:txBody>
      </p:sp>
      <p:sp>
        <p:nvSpPr>
          <p:cNvPr id="487" name="Shape 487"/>
          <p:cNvSpPr/>
          <p:nvPr/>
        </p:nvSpPr>
        <p:spPr>
          <a:xfrm>
            <a:off x="20800559" y="1500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词义的选择</a:t>
            </a:r>
          </a:p>
        </p:txBody>
      </p:sp>
      <p:sp>
        <p:nvSpPr>
          <p:cNvPr id="488" name="Shape 488"/>
          <p:cNvSpPr/>
          <p:nvPr/>
        </p:nvSpPr>
        <p:spPr>
          <a:xfrm>
            <a:off x="18184469" y="17803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489" name="Shape 489"/>
          <p:cNvSpPr/>
          <p:nvPr/>
        </p:nvSpPr>
        <p:spPr>
          <a:xfrm>
            <a:off x="19806541" y="8802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490" name="Shape 490"/>
          <p:cNvSpPr/>
          <p:nvPr/>
        </p:nvSpPr>
        <p:spPr>
          <a:xfrm>
            <a:off x="20800559" y="30464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491" name="Shape 491"/>
          <p:cNvSpPr/>
          <p:nvPr/>
        </p:nvSpPr>
        <p:spPr>
          <a:xfrm>
            <a:off x="20800559" y="15982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93" name="Shape 493"/>
          <p:cNvSpPr/>
          <p:nvPr/>
        </p:nvSpPr>
        <p:spPr>
          <a:xfrm>
            <a:off x="2375584" y="4088801"/>
            <a:ext cx="20070514" cy="406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原文：Pollution is live issue. </a:t>
            </a:r>
          </a:p>
          <a:p>
            <a:pPr algn="l" defTabSz="457200">
              <a:lnSpc>
                <a:spcPct val="150000"/>
              </a:lnSpc>
              <a:defRPr b="1" sz="5600">
                <a:latin typeface="Helvetica"/>
                <a:ea typeface="Helvetica"/>
                <a:cs typeface="Helvetica"/>
                <a:sym typeface="Helvetica"/>
              </a:defRPr>
            </a:pPr>
            <a:r>
              <a:t>译文：污染是个生活问题。 </a:t>
            </a:r>
          </a:p>
          <a:p>
            <a:pPr algn="l" defTabSz="457200">
              <a:lnSpc>
                <a:spcPct val="150000"/>
              </a:lnSpc>
              <a:defRPr b="1" sz="5600">
                <a:latin typeface="Helvetica"/>
                <a:ea typeface="Helvetica"/>
                <a:cs typeface="Helvetica"/>
                <a:sym typeface="Helvetica"/>
              </a:defRPr>
            </a:pPr>
            <a:r>
              <a:t>改译：</a:t>
            </a:r>
          </a:p>
        </p:txBody>
      </p:sp>
      <p:sp>
        <p:nvSpPr>
          <p:cNvPr id="494" name="Shape 49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495" name="Shape 49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时政要闻</a:t>
            </a:r>
          </a:p>
        </p:txBody>
      </p:sp>
      <p:sp>
        <p:nvSpPr>
          <p:cNvPr id="496" name="Shape 49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2.1.1 时政要闻</a:t>
            </a:r>
          </a:p>
        </p:txBody>
      </p:sp>
      <p:sp>
        <p:nvSpPr>
          <p:cNvPr id="497" name="Shape 497"/>
          <p:cNvSpPr/>
          <p:nvPr/>
        </p:nvSpPr>
        <p:spPr>
          <a:xfrm>
            <a:off x="20800559" y="1500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词义的选择</a:t>
            </a:r>
          </a:p>
        </p:txBody>
      </p:sp>
      <p:sp>
        <p:nvSpPr>
          <p:cNvPr id="498" name="Shape 498"/>
          <p:cNvSpPr/>
          <p:nvPr/>
        </p:nvSpPr>
        <p:spPr>
          <a:xfrm>
            <a:off x="18184469" y="17803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499" name="Shape 499"/>
          <p:cNvSpPr/>
          <p:nvPr/>
        </p:nvSpPr>
        <p:spPr>
          <a:xfrm>
            <a:off x="19806541" y="8802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500" name="Shape 500"/>
          <p:cNvSpPr/>
          <p:nvPr/>
        </p:nvSpPr>
        <p:spPr>
          <a:xfrm>
            <a:off x="20800559" y="30464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501" name="Shape 501"/>
          <p:cNvSpPr/>
          <p:nvPr/>
        </p:nvSpPr>
        <p:spPr>
          <a:xfrm>
            <a:off x="20800559" y="15982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503" name="Shape 503"/>
          <p:cNvSpPr/>
          <p:nvPr/>
        </p:nvSpPr>
        <p:spPr>
          <a:xfrm>
            <a:off x="2375584" y="4088801"/>
            <a:ext cx="20070514" cy="406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原文：Pollution is </a:t>
            </a:r>
            <a:r>
              <a:rPr>
                <a:solidFill>
                  <a:srgbClr val="FF2600"/>
                </a:solidFill>
              </a:rPr>
              <a:t>live issue</a:t>
            </a:r>
            <a:r>
              <a:t>. </a:t>
            </a:r>
          </a:p>
          <a:p>
            <a:pPr algn="l" defTabSz="457200">
              <a:lnSpc>
                <a:spcPct val="150000"/>
              </a:lnSpc>
              <a:defRPr b="1" sz="5600">
                <a:latin typeface="Helvetica"/>
                <a:ea typeface="Helvetica"/>
                <a:cs typeface="Helvetica"/>
                <a:sym typeface="Helvetica"/>
              </a:defRPr>
            </a:pPr>
            <a:r>
              <a:t>译文：污染是个生活问题。 </a:t>
            </a:r>
          </a:p>
          <a:p>
            <a:pPr algn="l" defTabSz="457200">
              <a:lnSpc>
                <a:spcPct val="150000"/>
              </a:lnSpc>
              <a:defRPr b="1" sz="5600">
                <a:latin typeface="Helvetica"/>
                <a:ea typeface="Helvetica"/>
                <a:cs typeface="Helvetica"/>
                <a:sym typeface="Helvetica"/>
              </a:defRPr>
            </a:pPr>
            <a:r>
              <a:t>改译：污染是个</a:t>
            </a:r>
            <a:r>
              <a:rPr>
                <a:solidFill>
                  <a:srgbClr val="FF2600"/>
                </a:solidFill>
              </a:rPr>
              <a:t>备受关注的问题</a:t>
            </a:r>
            <a:r>
              <a:t>。</a:t>
            </a:r>
          </a:p>
        </p:txBody>
      </p:sp>
      <p:sp>
        <p:nvSpPr>
          <p:cNvPr id="504" name="Shape 50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505" name="Shape 50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时政要闻</a:t>
            </a:r>
          </a:p>
        </p:txBody>
      </p:sp>
      <p:sp>
        <p:nvSpPr>
          <p:cNvPr id="506" name="Shape 50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2.1.1 时政要闻</a:t>
            </a:r>
          </a:p>
        </p:txBody>
      </p:sp>
      <p:sp>
        <p:nvSpPr>
          <p:cNvPr id="507" name="Shape 507"/>
          <p:cNvSpPr/>
          <p:nvPr/>
        </p:nvSpPr>
        <p:spPr>
          <a:xfrm>
            <a:off x="20800559" y="1500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词义的选择</a:t>
            </a:r>
          </a:p>
        </p:txBody>
      </p:sp>
      <p:sp>
        <p:nvSpPr>
          <p:cNvPr id="508" name="Shape 508"/>
          <p:cNvSpPr/>
          <p:nvPr/>
        </p:nvSpPr>
        <p:spPr>
          <a:xfrm>
            <a:off x="18184469" y="17803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509" name="Shape 509"/>
          <p:cNvSpPr/>
          <p:nvPr/>
        </p:nvSpPr>
        <p:spPr>
          <a:xfrm>
            <a:off x="19806541" y="8802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510" name="Shape 510"/>
          <p:cNvSpPr/>
          <p:nvPr/>
        </p:nvSpPr>
        <p:spPr>
          <a:xfrm>
            <a:off x="20800559" y="30464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511" name="Shape 511"/>
          <p:cNvSpPr/>
          <p:nvPr/>
        </p:nvSpPr>
        <p:spPr>
          <a:xfrm>
            <a:off x="20800559" y="15982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513" name="Shape 513"/>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514" name="Shape 514"/>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时政要闻</a:t>
            </a:r>
          </a:p>
        </p:txBody>
      </p:sp>
      <p:sp>
        <p:nvSpPr>
          <p:cNvPr id="515" name="Shape 515"/>
          <p:cNvSpPr/>
          <p:nvPr/>
        </p:nvSpPr>
        <p:spPr>
          <a:xfrm>
            <a:off x="2527984" y="3377601"/>
            <a:ext cx="20070514" cy="727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a:latin typeface="Helvetica"/>
                <a:ea typeface="Helvetica"/>
                <a:cs typeface="Helvetica"/>
                <a:sym typeface="Helvetica"/>
              </a:defRPr>
            </a:pPr>
            <a:r>
              <a:t>原文：More than eight years have passed since Vice Premier Deng Xiaoping and I joined hands to establish full diplomatic relations between our two nations. </a:t>
            </a:r>
          </a:p>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a:latin typeface="Helvetica"/>
                <a:ea typeface="Helvetica"/>
                <a:cs typeface="Helvetica"/>
                <a:sym typeface="Helvetica"/>
              </a:defRPr>
            </a:pPr>
            <a:r>
              <a:t>译文：自从邓小平副总理和我共同建立我们两国之间的圆满外交关系以来，已经八年多了。</a:t>
            </a:r>
          </a:p>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a:latin typeface="Helvetica"/>
                <a:ea typeface="Helvetica"/>
                <a:cs typeface="Helvetica"/>
                <a:sym typeface="Helvetica"/>
              </a:defRPr>
            </a:pPr>
            <a:r>
              <a:t>改译：</a:t>
            </a:r>
          </a:p>
        </p:txBody>
      </p:sp>
      <p:sp>
        <p:nvSpPr>
          <p:cNvPr id="516" name="Shape 51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2.1.1 时政要闻</a:t>
            </a:r>
          </a:p>
        </p:txBody>
      </p:sp>
      <p:sp>
        <p:nvSpPr>
          <p:cNvPr id="517" name="Shape 517"/>
          <p:cNvSpPr/>
          <p:nvPr/>
        </p:nvSpPr>
        <p:spPr>
          <a:xfrm>
            <a:off x="21156159" y="296060"/>
            <a:ext cx="2971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词义的选择</a:t>
            </a:r>
          </a:p>
        </p:txBody>
      </p:sp>
      <p:sp>
        <p:nvSpPr>
          <p:cNvPr id="518" name="Shape 518"/>
          <p:cNvSpPr/>
          <p:nvPr/>
        </p:nvSpPr>
        <p:spPr>
          <a:xfrm>
            <a:off x="18540069" y="1336039"/>
            <a:ext cx="1257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内容</a:t>
            </a:r>
          </a:p>
        </p:txBody>
      </p:sp>
      <p:sp>
        <p:nvSpPr>
          <p:cNvPr id="519" name="Shape 519"/>
          <p:cNvSpPr/>
          <p:nvPr/>
        </p:nvSpPr>
        <p:spPr>
          <a:xfrm>
            <a:off x="20081410" y="295320"/>
            <a:ext cx="756246" cy="279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4500">
                <a:latin typeface="等线"/>
                <a:ea typeface="等线"/>
                <a:cs typeface="等线"/>
                <a:sym typeface="等线"/>
              </a:defRPr>
            </a:pPr>
          </a:p>
        </p:txBody>
      </p:sp>
      <p:sp>
        <p:nvSpPr>
          <p:cNvPr id="520" name="Shape 520"/>
          <p:cNvSpPr/>
          <p:nvPr/>
        </p:nvSpPr>
        <p:spPr>
          <a:xfrm>
            <a:off x="21121696" y="2377217"/>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时事评论</a:t>
            </a:r>
          </a:p>
        </p:txBody>
      </p:sp>
      <p:sp>
        <p:nvSpPr>
          <p:cNvPr id="521" name="Shape 521"/>
          <p:cNvSpPr/>
          <p:nvPr/>
        </p:nvSpPr>
        <p:spPr>
          <a:xfrm>
            <a:off x="21121696" y="1336039"/>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solidFill>
                  <a:srgbClr val="FF2600"/>
                </a:solidFill>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523" name="Shape 523"/>
          <p:cNvSpPr/>
          <p:nvPr/>
        </p:nvSpPr>
        <p:spPr>
          <a:xfrm>
            <a:off x="2527984" y="3377601"/>
            <a:ext cx="20070514" cy="861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a:latin typeface="Helvetica"/>
                <a:ea typeface="Helvetica"/>
                <a:cs typeface="Helvetica"/>
                <a:sym typeface="Helvetica"/>
              </a:defRPr>
            </a:pPr>
            <a:r>
              <a:t>原文：More than eight years have passed since Vice Premier Deng Xiaoping and I joined hands to establish </a:t>
            </a:r>
            <a:r>
              <a:rPr>
                <a:solidFill>
                  <a:srgbClr val="FF2600"/>
                </a:solidFill>
              </a:rPr>
              <a:t>full diplomatic relations</a:t>
            </a:r>
            <a:r>
              <a:t> between our two nations. </a:t>
            </a:r>
          </a:p>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a:latin typeface="Helvetica"/>
                <a:ea typeface="Helvetica"/>
                <a:cs typeface="Helvetica"/>
                <a:sym typeface="Helvetica"/>
              </a:defRPr>
            </a:pPr>
            <a:r>
              <a:t>译文：自从邓小平副总理和我共同建立我们两国之间的圆满外交关系以来，已经八年多了。</a:t>
            </a:r>
          </a:p>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a:latin typeface="Helvetica"/>
                <a:ea typeface="Helvetica"/>
                <a:cs typeface="Helvetica"/>
                <a:sym typeface="Helvetica"/>
              </a:defRPr>
            </a:pPr>
            <a:r>
              <a:t>改译：自从邓小平副总理和我共同建立我们两国之间的</a:t>
            </a:r>
            <a:r>
              <a:rPr>
                <a:solidFill>
                  <a:srgbClr val="FF2600"/>
                </a:solidFill>
              </a:rPr>
              <a:t>正式外交关系</a:t>
            </a:r>
            <a:r>
              <a:t>以来，已经八年多了。 </a:t>
            </a:r>
          </a:p>
        </p:txBody>
      </p:sp>
      <p:sp>
        <p:nvSpPr>
          <p:cNvPr id="524" name="Shape 52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525" name="Shape 52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时政要闻</a:t>
            </a:r>
          </a:p>
        </p:txBody>
      </p:sp>
      <p:sp>
        <p:nvSpPr>
          <p:cNvPr id="526" name="Shape 52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2.1.1 时政要闻</a:t>
            </a:r>
          </a:p>
        </p:txBody>
      </p:sp>
      <p:sp>
        <p:nvSpPr>
          <p:cNvPr id="527" name="Shape 527"/>
          <p:cNvSpPr/>
          <p:nvPr/>
        </p:nvSpPr>
        <p:spPr>
          <a:xfrm>
            <a:off x="21156159" y="296060"/>
            <a:ext cx="2971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词义的选择</a:t>
            </a:r>
          </a:p>
        </p:txBody>
      </p:sp>
      <p:sp>
        <p:nvSpPr>
          <p:cNvPr id="528" name="Shape 528"/>
          <p:cNvSpPr/>
          <p:nvPr/>
        </p:nvSpPr>
        <p:spPr>
          <a:xfrm>
            <a:off x="18540069" y="1336039"/>
            <a:ext cx="1257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内容</a:t>
            </a:r>
          </a:p>
        </p:txBody>
      </p:sp>
      <p:sp>
        <p:nvSpPr>
          <p:cNvPr id="529" name="Shape 529"/>
          <p:cNvSpPr/>
          <p:nvPr/>
        </p:nvSpPr>
        <p:spPr>
          <a:xfrm>
            <a:off x="20081409" y="295320"/>
            <a:ext cx="756247" cy="279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4500">
                <a:latin typeface="等线"/>
                <a:ea typeface="等线"/>
                <a:cs typeface="等线"/>
                <a:sym typeface="等线"/>
              </a:defRPr>
            </a:pPr>
          </a:p>
        </p:txBody>
      </p:sp>
      <p:sp>
        <p:nvSpPr>
          <p:cNvPr id="530" name="Shape 530"/>
          <p:cNvSpPr/>
          <p:nvPr/>
        </p:nvSpPr>
        <p:spPr>
          <a:xfrm>
            <a:off x="21121696" y="2377217"/>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时事评论</a:t>
            </a:r>
          </a:p>
        </p:txBody>
      </p:sp>
      <p:sp>
        <p:nvSpPr>
          <p:cNvPr id="531" name="Shape 531"/>
          <p:cNvSpPr/>
          <p:nvPr/>
        </p:nvSpPr>
        <p:spPr>
          <a:xfrm>
            <a:off x="21121696" y="1336039"/>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solidFill>
                  <a:srgbClr val="FF2600"/>
                </a:solidFill>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533" name="Shape 533"/>
          <p:cNvSpPr/>
          <p:nvPr/>
        </p:nvSpPr>
        <p:spPr>
          <a:xfrm>
            <a:off x="2375584" y="4088801"/>
            <a:ext cx="20070514" cy="5270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500">
                <a:latin typeface="Helvetica"/>
                <a:ea typeface="Helvetica"/>
                <a:cs typeface="Helvetica"/>
                <a:sym typeface="Helvetica"/>
              </a:defRPr>
            </a:pPr>
            <a:r>
              <a:t>原文：我们应该增进相互了解，加强友好合作。 </a:t>
            </a:r>
          </a:p>
          <a:p>
            <a:pPr algn="l" defTabSz="457200">
              <a:lnSpc>
                <a:spcPct val="150000"/>
              </a:lnSpc>
              <a:defRPr b="1" sz="5500">
                <a:latin typeface="Helvetica"/>
                <a:ea typeface="Helvetica"/>
                <a:cs typeface="Helvetica"/>
                <a:sym typeface="Helvetica"/>
              </a:defRPr>
            </a:pPr>
            <a:r>
              <a:t>译文：We should enhance mutual understanding and build stronger ties of friendly cooperation. </a:t>
            </a:r>
          </a:p>
          <a:p>
            <a:pPr algn="l" defTabSz="457200">
              <a:lnSpc>
                <a:spcPct val="150000"/>
              </a:lnSpc>
              <a:defRPr b="1" sz="5500">
                <a:latin typeface="Helvetica"/>
                <a:ea typeface="Helvetica"/>
                <a:cs typeface="Helvetica"/>
                <a:sym typeface="Helvetica"/>
              </a:defRPr>
            </a:pPr>
            <a:r>
              <a:t>改译：</a:t>
            </a:r>
          </a:p>
        </p:txBody>
      </p:sp>
      <p:sp>
        <p:nvSpPr>
          <p:cNvPr id="534" name="Shape 53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535" name="Shape 53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时政要闻</a:t>
            </a:r>
          </a:p>
        </p:txBody>
      </p:sp>
      <p:sp>
        <p:nvSpPr>
          <p:cNvPr id="536" name="Shape 53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2.1.1 时政要闻</a:t>
            </a:r>
          </a:p>
        </p:txBody>
      </p:sp>
      <p:sp>
        <p:nvSpPr>
          <p:cNvPr id="537" name="Shape 537"/>
          <p:cNvSpPr/>
          <p:nvPr/>
        </p:nvSpPr>
        <p:spPr>
          <a:xfrm>
            <a:off x="21156159" y="296060"/>
            <a:ext cx="2971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词义的选择</a:t>
            </a:r>
          </a:p>
        </p:txBody>
      </p:sp>
      <p:sp>
        <p:nvSpPr>
          <p:cNvPr id="538" name="Shape 538"/>
          <p:cNvSpPr/>
          <p:nvPr/>
        </p:nvSpPr>
        <p:spPr>
          <a:xfrm>
            <a:off x="18540069" y="1336039"/>
            <a:ext cx="1257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内容</a:t>
            </a:r>
          </a:p>
        </p:txBody>
      </p:sp>
      <p:sp>
        <p:nvSpPr>
          <p:cNvPr id="539" name="Shape 539"/>
          <p:cNvSpPr/>
          <p:nvPr/>
        </p:nvSpPr>
        <p:spPr>
          <a:xfrm>
            <a:off x="20081409" y="295320"/>
            <a:ext cx="756247" cy="279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4500">
                <a:latin typeface="等线"/>
                <a:ea typeface="等线"/>
                <a:cs typeface="等线"/>
                <a:sym typeface="等线"/>
              </a:defRPr>
            </a:pPr>
          </a:p>
        </p:txBody>
      </p:sp>
      <p:sp>
        <p:nvSpPr>
          <p:cNvPr id="540" name="Shape 540"/>
          <p:cNvSpPr/>
          <p:nvPr/>
        </p:nvSpPr>
        <p:spPr>
          <a:xfrm>
            <a:off x="21121696" y="2377217"/>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时事评论</a:t>
            </a:r>
          </a:p>
        </p:txBody>
      </p:sp>
      <p:sp>
        <p:nvSpPr>
          <p:cNvPr id="541" name="Shape 541"/>
          <p:cNvSpPr/>
          <p:nvPr/>
        </p:nvSpPr>
        <p:spPr>
          <a:xfrm>
            <a:off x="21121696" y="1336039"/>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solidFill>
                  <a:srgbClr val="FF2600"/>
                </a:solidFill>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92" name="Shape 192"/>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193" name="Shape 193"/>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课程安排</a:t>
            </a:r>
          </a:p>
        </p:txBody>
      </p:sp>
      <p:sp>
        <p:nvSpPr>
          <p:cNvPr id="194" name="Shape 194"/>
          <p:cNvSpPr/>
          <p:nvPr/>
        </p:nvSpPr>
        <p:spPr>
          <a:xfrm>
            <a:off x="24212" y="-24383"/>
            <a:ext cx="41376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rgbClr val="FFFFFF"/>
                </a:solidFill>
                <a:latin typeface="Helvetica"/>
                <a:ea typeface="Helvetica"/>
                <a:cs typeface="Helvetica"/>
                <a:sym typeface="Helvetica"/>
              </a:defRPr>
            </a:lvl1pPr>
          </a:lstStyle>
          <a:p>
            <a:pPr/>
            <a:r>
              <a:t>1.1.3.3 复合句</a:t>
            </a:r>
          </a:p>
        </p:txBody>
      </p:sp>
      <p:graphicFrame>
        <p:nvGraphicFramePr>
          <p:cNvPr id="195" name="Table 195"/>
          <p:cNvGraphicFramePr/>
          <p:nvPr/>
        </p:nvGraphicFramePr>
        <p:xfrm>
          <a:off x="2744092" y="2665527"/>
          <a:ext cx="20485101" cy="98552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383753"/>
                <a:gridCol w="9737463"/>
                <a:gridCol w="6560608"/>
              </a:tblGrid>
              <a:tr h="1373863">
                <a:tc>
                  <a:txBody>
                    <a:bodyPr/>
                    <a:lstStyle/>
                    <a:p>
                      <a:pPr defTabSz="914400">
                        <a:defRPr b="0" sz="1800">
                          <a:solidFill>
                            <a:srgbClr val="000000"/>
                          </a:solidFill>
                        </a:defRPr>
                      </a:pPr>
                      <a:r>
                        <a:rPr b="1" sz="4000">
                          <a:solidFill>
                            <a:srgbClr val="FFFFFF"/>
                          </a:solidFill>
                          <a:sym typeface="Helvetica"/>
                        </a:rPr>
                        <a:t>课程</a:t>
                      </a:r>
                    </a:p>
                  </a:txBody>
                  <a:tcPr marL="50800" marR="50800" marT="50800" marB="50800" anchor="ctr" anchorCtr="0" horzOverflow="overflow"/>
                </a:tc>
                <a:tc>
                  <a:txBody>
                    <a:bodyPr/>
                    <a:lstStyle/>
                    <a:p>
                      <a:pPr defTabSz="914400">
                        <a:defRPr b="0" sz="1800">
                          <a:solidFill>
                            <a:srgbClr val="000000"/>
                          </a:solidFill>
                        </a:defRPr>
                      </a:pPr>
                      <a:r>
                        <a:rPr b="1" sz="4000">
                          <a:solidFill>
                            <a:srgbClr val="FFFFFF"/>
                          </a:solidFill>
                          <a:sym typeface="Helvetica"/>
                        </a:rPr>
                        <a:t>话题内容</a:t>
                      </a:r>
                    </a:p>
                  </a:txBody>
                  <a:tcPr marL="50800" marR="50800" marT="50800" marB="50800" anchor="ctr" anchorCtr="0" horzOverflow="overflow"/>
                </a:tc>
                <a:tc>
                  <a:txBody>
                    <a:bodyPr/>
                    <a:lstStyle/>
                    <a:p>
                      <a:pPr defTabSz="914400">
                        <a:defRPr b="0" sz="1800">
                          <a:solidFill>
                            <a:srgbClr val="000000"/>
                          </a:solidFill>
                        </a:defRPr>
                      </a:pPr>
                      <a:r>
                        <a:rPr b="1" sz="4000">
                          <a:solidFill>
                            <a:srgbClr val="FFFFFF"/>
                          </a:solidFill>
                          <a:sym typeface="Helvetica"/>
                        </a:rPr>
                        <a:t>技巧知识点</a:t>
                      </a:r>
                    </a:p>
                  </a:txBody>
                  <a:tcPr marL="50800" marR="50800" marT="50800" marB="50800" anchor="ctr" anchorCtr="0" horzOverflow="overflow"/>
                </a:tc>
              </a:tr>
              <a:tr h="1373863">
                <a:tc>
                  <a:txBody>
                    <a:bodyPr/>
                    <a:lstStyle/>
                    <a:p>
                      <a:pPr defTabSz="914400">
                        <a:defRPr sz="1800"/>
                      </a:pPr>
                      <a:r>
                        <a:rPr b="1" sz="4000">
                          <a:latin typeface="Helvetica"/>
                          <a:ea typeface="Helvetica"/>
                          <a:cs typeface="Helvetica"/>
                          <a:sym typeface="Helvetica"/>
                        </a:rPr>
                        <a:t>精讲一</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时政要闻、时事评论</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词义的选择</a:t>
                      </a:r>
                    </a:p>
                  </a:txBody>
                  <a:tcPr marL="50800" marR="50800" marT="50800" marB="50800" anchor="ctr" anchorCtr="0" horzOverflow="overflow"/>
                </a:tc>
              </a:tr>
              <a:tr h="1373863">
                <a:tc>
                  <a:txBody>
                    <a:bodyPr/>
                    <a:lstStyle/>
                    <a:p>
                      <a:pPr defTabSz="914400">
                        <a:defRPr sz="1800"/>
                      </a:pPr>
                      <a:r>
                        <a:rPr b="1" sz="3600">
                          <a:latin typeface="Helvetica"/>
                          <a:ea typeface="Helvetica"/>
                          <a:cs typeface="Helvetica"/>
                          <a:sym typeface="Helvetica"/>
                        </a:rPr>
                        <a:t>精讲二</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经济贸易、科学技术</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词性的转换、倍数</a:t>
                      </a:r>
                    </a:p>
                  </a:txBody>
                  <a:tcPr marL="50800" marR="50800" marT="50800" marB="50800" anchor="ctr" anchorCtr="0" horzOverflow="overflow"/>
                </a:tc>
              </a:tr>
              <a:tr h="1373863">
                <a:tc>
                  <a:txBody>
                    <a:bodyPr/>
                    <a:lstStyle/>
                    <a:p>
                      <a:pPr defTabSz="914400">
                        <a:defRPr sz="1800"/>
                      </a:pPr>
                      <a:r>
                        <a:rPr b="1" sz="3600">
                          <a:latin typeface="Helvetica"/>
                          <a:ea typeface="Helvetica"/>
                          <a:cs typeface="Helvetica"/>
                          <a:sym typeface="Helvetica"/>
                        </a:rPr>
                        <a:t>精讲三</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自然探秘、文化习俗</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词语的增译与省译、被动</a:t>
                      </a:r>
                    </a:p>
                  </a:txBody>
                  <a:tcPr marL="50800" marR="50800" marT="50800" marB="50800" anchor="ctr" anchorCtr="0" horzOverflow="overflow"/>
                </a:tc>
              </a:tr>
              <a:tr h="1373863">
                <a:tc>
                  <a:txBody>
                    <a:bodyPr/>
                    <a:lstStyle/>
                    <a:p>
                      <a:pPr defTabSz="914400">
                        <a:defRPr sz="1800"/>
                      </a:pPr>
                      <a:r>
                        <a:rPr b="1" sz="4000">
                          <a:latin typeface="Helvetica"/>
                          <a:ea typeface="Helvetica"/>
                          <a:cs typeface="Helvetica"/>
                          <a:sym typeface="Helvetica"/>
                        </a:rPr>
                        <a:t>精讲四</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医疗保健、学校教育、体育运动</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语序的调整、定从</a:t>
                      </a:r>
                    </a:p>
                  </a:txBody>
                  <a:tcPr marL="50800" marR="50800" marT="50800" marB="50800" anchor="ctr" anchorCtr="0" horzOverflow="overflow"/>
                </a:tc>
              </a:tr>
              <a:tr h="1373863">
                <a:tc>
                  <a:txBody>
                    <a:bodyPr/>
                    <a:lstStyle/>
                    <a:p>
                      <a:pPr defTabSz="914400">
                        <a:defRPr sz="1800"/>
                      </a:pPr>
                      <a:r>
                        <a:rPr b="1" sz="3600">
                          <a:latin typeface="Helvetica"/>
                          <a:ea typeface="Helvetica"/>
                          <a:cs typeface="Helvetica"/>
                          <a:sym typeface="Helvetica"/>
                        </a:rPr>
                        <a:t>精讲五</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旅游资料、名人演讲</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句子成分的转换、否定</a:t>
                      </a:r>
                    </a:p>
                  </a:txBody>
                  <a:tcPr marL="50800" marR="50800" marT="50800" marB="50800" anchor="ctr" anchorCtr="0" horzOverflow="overflow"/>
                </a:tc>
              </a:tr>
              <a:tr h="1373863">
                <a:tc>
                  <a:txBody>
                    <a:bodyPr/>
                    <a:lstStyle/>
                    <a:p>
                      <a:pPr defTabSz="914400">
                        <a:defRPr sz="1800"/>
                      </a:pPr>
                      <a:r>
                        <a:rPr b="1" sz="3600">
                          <a:latin typeface="Helvetica"/>
                          <a:ea typeface="Helvetica"/>
                          <a:cs typeface="Helvetica"/>
                          <a:sym typeface="Helvetica"/>
                        </a:rPr>
                        <a:t>精讲六</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现代散文、现代小说</a:t>
                      </a:r>
                    </a:p>
                  </a:txBody>
                  <a:tcPr marL="50800" marR="50800" marT="50800" marB="50800" anchor="ctr" anchorCtr="0" horzOverflow="overflow"/>
                </a:tc>
                <a:tc>
                  <a:txBody>
                    <a:bodyPr/>
                    <a:lstStyle/>
                    <a:p>
                      <a:pPr defTabSz="914400">
                        <a:defRPr sz="1800"/>
                      </a:pPr>
                      <a:r>
                        <a:rPr b="1" sz="4000">
                          <a:latin typeface="Helvetica"/>
                          <a:ea typeface="Helvetica"/>
                          <a:cs typeface="Helvetica"/>
                          <a:sym typeface="Helvetica"/>
                        </a:rPr>
                        <a:t>句式的转换</a:t>
                      </a:r>
                    </a:p>
                  </a:txBody>
                  <a:tcPr marL="50800" marR="50800" marT="50800" marB="50800" anchor="ctr" anchorCtr="0" horzOverflow="overflow"/>
                </a:tc>
              </a:tr>
            </a:tbl>
          </a:graphicData>
        </a:graphic>
      </p:graphicFrame>
    </p:spTree>
  </p:cSld>
  <p:clrMapOvr>
    <a:masterClrMapping/>
  </p:clrMapOvr>
  <p:transition xmlns:p14="http://schemas.microsoft.com/office/powerpoint/2010/main" spd="fast" advClick="1" p14:dur="5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543" name="Shape 543"/>
          <p:cNvSpPr/>
          <p:nvPr/>
        </p:nvSpPr>
        <p:spPr>
          <a:xfrm>
            <a:off x="2375584" y="4088801"/>
            <a:ext cx="20070514" cy="65976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500">
                <a:latin typeface="Helvetica"/>
                <a:ea typeface="Helvetica"/>
                <a:cs typeface="Helvetica"/>
                <a:sym typeface="Helvetica"/>
              </a:defRPr>
            </a:pPr>
            <a:r>
              <a:t>原文：我们应该增进相互了解，加强</a:t>
            </a:r>
            <a:r>
              <a:rPr>
                <a:solidFill>
                  <a:srgbClr val="FF2600"/>
                </a:solidFill>
              </a:rPr>
              <a:t>友好合作</a:t>
            </a:r>
            <a:r>
              <a:t>。 </a:t>
            </a:r>
          </a:p>
          <a:p>
            <a:pPr algn="l" defTabSz="457200">
              <a:lnSpc>
                <a:spcPct val="150000"/>
              </a:lnSpc>
              <a:defRPr b="1" sz="5500">
                <a:latin typeface="Helvetica"/>
                <a:ea typeface="Helvetica"/>
                <a:cs typeface="Helvetica"/>
                <a:sym typeface="Helvetica"/>
              </a:defRPr>
            </a:pPr>
            <a:r>
              <a:t>译文：We should enhance mutual understanding and build stronger ties of friendly cooperation. </a:t>
            </a:r>
          </a:p>
          <a:p>
            <a:pPr algn="l" defTabSz="457200">
              <a:lnSpc>
                <a:spcPct val="150000"/>
              </a:lnSpc>
              <a:defRPr b="1" sz="5500">
                <a:latin typeface="Helvetica"/>
                <a:ea typeface="Helvetica"/>
                <a:cs typeface="Helvetica"/>
                <a:sym typeface="Helvetica"/>
              </a:defRPr>
            </a:pPr>
            <a:r>
              <a:t>改译：We should enhance mutual understanding and build stronger ties of </a:t>
            </a:r>
            <a:r>
              <a:rPr>
                <a:solidFill>
                  <a:srgbClr val="FF2600"/>
                </a:solidFill>
              </a:rPr>
              <a:t>friendship and cooperation</a:t>
            </a:r>
            <a:r>
              <a:t>.</a:t>
            </a:r>
          </a:p>
        </p:txBody>
      </p:sp>
      <p:sp>
        <p:nvSpPr>
          <p:cNvPr id="544" name="Shape 54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545" name="Shape 54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时政要闻</a:t>
            </a:r>
          </a:p>
        </p:txBody>
      </p:sp>
      <p:sp>
        <p:nvSpPr>
          <p:cNvPr id="546" name="Shape 54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2.1.1 时政要闻</a:t>
            </a:r>
          </a:p>
        </p:txBody>
      </p:sp>
      <p:sp>
        <p:nvSpPr>
          <p:cNvPr id="547" name="Shape 547"/>
          <p:cNvSpPr/>
          <p:nvPr/>
        </p:nvSpPr>
        <p:spPr>
          <a:xfrm>
            <a:off x="21156159" y="296060"/>
            <a:ext cx="2971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词义的选择</a:t>
            </a:r>
          </a:p>
        </p:txBody>
      </p:sp>
      <p:sp>
        <p:nvSpPr>
          <p:cNvPr id="548" name="Shape 548"/>
          <p:cNvSpPr/>
          <p:nvPr/>
        </p:nvSpPr>
        <p:spPr>
          <a:xfrm>
            <a:off x="18540069" y="1336039"/>
            <a:ext cx="1257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内容</a:t>
            </a:r>
          </a:p>
        </p:txBody>
      </p:sp>
      <p:sp>
        <p:nvSpPr>
          <p:cNvPr id="549" name="Shape 549"/>
          <p:cNvSpPr/>
          <p:nvPr/>
        </p:nvSpPr>
        <p:spPr>
          <a:xfrm>
            <a:off x="20081409" y="295320"/>
            <a:ext cx="756247" cy="279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4500">
                <a:latin typeface="等线"/>
                <a:ea typeface="等线"/>
                <a:cs typeface="等线"/>
                <a:sym typeface="等线"/>
              </a:defRPr>
            </a:pPr>
          </a:p>
        </p:txBody>
      </p:sp>
      <p:sp>
        <p:nvSpPr>
          <p:cNvPr id="550" name="Shape 550"/>
          <p:cNvSpPr/>
          <p:nvPr/>
        </p:nvSpPr>
        <p:spPr>
          <a:xfrm>
            <a:off x="21121696" y="2377217"/>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时事评论</a:t>
            </a:r>
          </a:p>
        </p:txBody>
      </p:sp>
      <p:sp>
        <p:nvSpPr>
          <p:cNvPr id="551" name="Shape 551"/>
          <p:cNvSpPr/>
          <p:nvPr/>
        </p:nvSpPr>
        <p:spPr>
          <a:xfrm>
            <a:off x="21121696" y="1336039"/>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solidFill>
                  <a:srgbClr val="FF2600"/>
                </a:solidFill>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553" name="Shape 553"/>
          <p:cNvSpPr/>
          <p:nvPr/>
        </p:nvSpPr>
        <p:spPr>
          <a:xfrm>
            <a:off x="2375584" y="4088801"/>
            <a:ext cx="20070514" cy="594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a:latin typeface="Helvetica"/>
                <a:ea typeface="Helvetica"/>
                <a:cs typeface="Helvetica"/>
                <a:sym typeface="Helvetica"/>
              </a:defRPr>
            </a:pPr>
            <a:r>
              <a:t>原文：Both parties shall comply with the provisions of the laws, decrees and pertinent regulations of the People's Republic of China.</a:t>
            </a:r>
          </a:p>
          <a:p>
            <a:pPr algn="l" defTabSz="457200">
              <a:lnSpc>
                <a:spcPct val="150000"/>
              </a:lnSpc>
              <a:defRPr b="1">
                <a:latin typeface="Helvetica Neue"/>
                <a:ea typeface="Helvetica Neue"/>
                <a:cs typeface="Helvetica Neue"/>
                <a:sym typeface="Helvetica Neue"/>
              </a:defRPr>
            </a:pPr>
            <a:r>
              <a:t>译文：合约双方将遵守中华人民共和国法律、法令和有关条例规定。</a:t>
            </a:r>
          </a:p>
          <a:p>
            <a:pPr algn="l" defTabSz="457200">
              <a:lnSpc>
                <a:spcPct val="150000"/>
              </a:lnSpc>
              <a:defRPr b="1">
                <a:latin typeface="Helvetica Neue"/>
                <a:ea typeface="Helvetica Neue"/>
                <a:cs typeface="Helvetica Neue"/>
                <a:sym typeface="Helvetica Neue"/>
              </a:defRPr>
            </a:pPr>
            <a:r>
              <a:t>改译：</a:t>
            </a:r>
          </a:p>
        </p:txBody>
      </p:sp>
      <p:sp>
        <p:nvSpPr>
          <p:cNvPr id="554" name="Shape 55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555" name="Shape 55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时政要闻</a:t>
            </a:r>
          </a:p>
        </p:txBody>
      </p:sp>
      <p:sp>
        <p:nvSpPr>
          <p:cNvPr id="556" name="Shape 55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2.1.1 时政要闻</a:t>
            </a:r>
          </a:p>
        </p:txBody>
      </p:sp>
      <p:sp>
        <p:nvSpPr>
          <p:cNvPr id="557" name="Shape 557"/>
          <p:cNvSpPr/>
          <p:nvPr/>
        </p:nvSpPr>
        <p:spPr>
          <a:xfrm>
            <a:off x="21156159" y="296060"/>
            <a:ext cx="2971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词义的选择</a:t>
            </a:r>
          </a:p>
        </p:txBody>
      </p:sp>
      <p:sp>
        <p:nvSpPr>
          <p:cNvPr id="558" name="Shape 558"/>
          <p:cNvSpPr/>
          <p:nvPr/>
        </p:nvSpPr>
        <p:spPr>
          <a:xfrm>
            <a:off x="18540069" y="1336039"/>
            <a:ext cx="1257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内容</a:t>
            </a:r>
          </a:p>
        </p:txBody>
      </p:sp>
      <p:sp>
        <p:nvSpPr>
          <p:cNvPr id="559" name="Shape 559"/>
          <p:cNvSpPr/>
          <p:nvPr/>
        </p:nvSpPr>
        <p:spPr>
          <a:xfrm>
            <a:off x="20081409" y="295320"/>
            <a:ext cx="756247" cy="279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4500">
                <a:latin typeface="等线"/>
                <a:ea typeface="等线"/>
                <a:cs typeface="等线"/>
                <a:sym typeface="等线"/>
              </a:defRPr>
            </a:pPr>
          </a:p>
        </p:txBody>
      </p:sp>
      <p:sp>
        <p:nvSpPr>
          <p:cNvPr id="560" name="Shape 560"/>
          <p:cNvSpPr/>
          <p:nvPr/>
        </p:nvSpPr>
        <p:spPr>
          <a:xfrm>
            <a:off x="21121696" y="2377217"/>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时事评论</a:t>
            </a:r>
          </a:p>
        </p:txBody>
      </p:sp>
      <p:sp>
        <p:nvSpPr>
          <p:cNvPr id="561" name="Shape 561"/>
          <p:cNvSpPr/>
          <p:nvPr/>
        </p:nvSpPr>
        <p:spPr>
          <a:xfrm>
            <a:off x="21121696" y="1336039"/>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solidFill>
                  <a:srgbClr val="FF2600"/>
                </a:solidFill>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563" name="Shape 563"/>
          <p:cNvSpPr/>
          <p:nvPr/>
        </p:nvSpPr>
        <p:spPr>
          <a:xfrm>
            <a:off x="2375584" y="4088801"/>
            <a:ext cx="20070514" cy="71443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a:latin typeface="Helvetica"/>
                <a:ea typeface="Helvetica"/>
                <a:cs typeface="Helvetica"/>
                <a:sym typeface="Helvetica"/>
              </a:defRPr>
            </a:pPr>
            <a:r>
              <a:t>原文：Both parties </a:t>
            </a:r>
            <a:r>
              <a:rPr>
                <a:solidFill>
                  <a:srgbClr val="FF2600"/>
                </a:solidFill>
              </a:rPr>
              <a:t>shall</a:t>
            </a:r>
            <a:r>
              <a:t> comply with the provisions of the laws, decrees and pertinent regulations of the People's Republic of China.</a:t>
            </a:r>
          </a:p>
          <a:p>
            <a:pPr algn="l" defTabSz="457200">
              <a:lnSpc>
                <a:spcPct val="150000"/>
              </a:lnSpc>
              <a:defRPr b="1">
                <a:latin typeface="Helvetica Neue"/>
                <a:ea typeface="Helvetica Neue"/>
                <a:cs typeface="Helvetica Neue"/>
                <a:sym typeface="Helvetica Neue"/>
              </a:defRPr>
            </a:pPr>
            <a:r>
              <a:t>译文：合约双方将遵守中华人民共和国法律、法令和有关条例规定。</a:t>
            </a:r>
          </a:p>
          <a:p>
            <a:pPr algn="l" defTabSz="457200">
              <a:lnSpc>
                <a:spcPct val="150000"/>
              </a:lnSpc>
              <a:defRPr b="1">
                <a:latin typeface="Helvetica Neue"/>
                <a:ea typeface="Helvetica Neue"/>
                <a:cs typeface="Helvetica Neue"/>
                <a:sym typeface="Helvetica Neue"/>
              </a:defRPr>
            </a:pPr>
            <a:r>
              <a:t>改译：合同双方</a:t>
            </a:r>
            <a:r>
              <a:rPr>
                <a:solidFill>
                  <a:srgbClr val="FF2600"/>
                </a:solidFill>
              </a:rPr>
              <a:t>必须</a:t>
            </a:r>
            <a:r>
              <a:t>遵守中华人民共和国法律，法令和有关条例规定。</a:t>
            </a:r>
          </a:p>
        </p:txBody>
      </p:sp>
      <p:sp>
        <p:nvSpPr>
          <p:cNvPr id="564" name="Shape 56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565" name="Shape 56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时政要闻</a:t>
            </a:r>
          </a:p>
        </p:txBody>
      </p:sp>
      <p:sp>
        <p:nvSpPr>
          <p:cNvPr id="566" name="Shape 56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2.1.1 时政要闻</a:t>
            </a:r>
          </a:p>
        </p:txBody>
      </p:sp>
      <p:sp>
        <p:nvSpPr>
          <p:cNvPr id="567" name="Shape 567"/>
          <p:cNvSpPr/>
          <p:nvPr/>
        </p:nvSpPr>
        <p:spPr>
          <a:xfrm>
            <a:off x="21156159" y="296060"/>
            <a:ext cx="2971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词义的选择</a:t>
            </a:r>
          </a:p>
        </p:txBody>
      </p:sp>
      <p:sp>
        <p:nvSpPr>
          <p:cNvPr id="568" name="Shape 568"/>
          <p:cNvSpPr/>
          <p:nvPr/>
        </p:nvSpPr>
        <p:spPr>
          <a:xfrm>
            <a:off x="18540069" y="1336039"/>
            <a:ext cx="1257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内容</a:t>
            </a:r>
          </a:p>
        </p:txBody>
      </p:sp>
      <p:sp>
        <p:nvSpPr>
          <p:cNvPr id="569" name="Shape 569"/>
          <p:cNvSpPr/>
          <p:nvPr/>
        </p:nvSpPr>
        <p:spPr>
          <a:xfrm>
            <a:off x="20081409" y="295320"/>
            <a:ext cx="756247" cy="279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4500">
                <a:latin typeface="等线"/>
                <a:ea typeface="等线"/>
                <a:cs typeface="等线"/>
                <a:sym typeface="等线"/>
              </a:defRPr>
            </a:pPr>
          </a:p>
        </p:txBody>
      </p:sp>
      <p:sp>
        <p:nvSpPr>
          <p:cNvPr id="570" name="Shape 570"/>
          <p:cNvSpPr/>
          <p:nvPr/>
        </p:nvSpPr>
        <p:spPr>
          <a:xfrm>
            <a:off x="21121696" y="2377217"/>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时事评论</a:t>
            </a:r>
          </a:p>
        </p:txBody>
      </p:sp>
      <p:sp>
        <p:nvSpPr>
          <p:cNvPr id="571" name="Shape 571"/>
          <p:cNvSpPr/>
          <p:nvPr/>
        </p:nvSpPr>
        <p:spPr>
          <a:xfrm>
            <a:off x="21121696" y="1336039"/>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solidFill>
                  <a:srgbClr val="FF2600"/>
                </a:solidFill>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573" name="Shape 573"/>
          <p:cNvSpPr/>
          <p:nvPr/>
        </p:nvSpPr>
        <p:spPr>
          <a:xfrm>
            <a:off x="2375584" y="3219449"/>
            <a:ext cx="20070514" cy="727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a:latin typeface="Helvetica"/>
                <a:ea typeface="Helvetica"/>
                <a:cs typeface="Helvetica"/>
                <a:sym typeface="Helvetica"/>
              </a:defRPr>
            </a:pPr>
            <a:r>
              <a:t>原文：I believe the Beijing Municipal Government has recognized the problem and the twelfth Five-Year Plan will address it effectively.</a:t>
            </a:r>
          </a:p>
          <a:p>
            <a:pPr algn="l" defTabSz="457200">
              <a:lnSpc>
                <a:spcPct val="150000"/>
              </a:lnSpc>
              <a:defRPr b="1">
                <a:latin typeface="Helvetica"/>
                <a:ea typeface="Helvetica"/>
                <a:cs typeface="Helvetica"/>
                <a:sym typeface="Helvetica"/>
              </a:defRPr>
            </a:pPr>
            <a:r>
              <a:t>译文：我相信北京市政府已认识到了这个问题，在第十二个五年计划中将有效地提出这一问题。</a:t>
            </a:r>
          </a:p>
          <a:p>
            <a:pPr algn="l" defTabSz="457200">
              <a:lnSpc>
                <a:spcPct val="150000"/>
              </a:lnSpc>
              <a:defRPr b="1">
                <a:latin typeface="Helvetica"/>
                <a:ea typeface="Helvetica"/>
                <a:cs typeface="Helvetica"/>
                <a:sym typeface="Helvetica"/>
              </a:defRPr>
            </a:pPr>
            <a:r>
              <a:t>改译：</a:t>
            </a:r>
          </a:p>
        </p:txBody>
      </p:sp>
      <p:sp>
        <p:nvSpPr>
          <p:cNvPr id="574" name="Shape 57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575" name="Shape 57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时政要闻</a:t>
            </a:r>
          </a:p>
        </p:txBody>
      </p:sp>
      <p:sp>
        <p:nvSpPr>
          <p:cNvPr id="576" name="Shape 57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2.1.1 时政要闻</a:t>
            </a:r>
          </a:p>
        </p:txBody>
      </p:sp>
      <p:sp>
        <p:nvSpPr>
          <p:cNvPr id="577" name="Shape 577"/>
          <p:cNvSpPr/>
          <p:nvPr/>
        </p:nvSpPr>
        <p:spPr>
          <a:xfrm>
            <a:off x="21156159" y="296060"/>
            <a:ext cx="2971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词义的选择</a:t>
            </a:r>
          </a:p>
        </p:txBody>
      </p:sp>
      <p:sp>
        <p:nvSpPr>
          <p:cNvPr id="578" name="Shape 578"/>
          <p:cNvSpPr/>
          <p:nvPr/>
        </p:nvSpPr>
        <p:spPr>
          <a:xfrm>
            <a:off x="18540069" y="1336039"/>
            <a:ext cx="1257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内容</a:t>
            </a:r>
          </a:p>
        </p:txBody>
      </p:sp>
      <p:sp>
        <p:nvSpPr>
          <p:cNvPr id="579" name="Shape 579"/>
          <p:cNvSpPr/>
          <p:nvPr/>
        </p:nvSpPr>
        <p:spPr>
          <a:xfrm>
            <a:off x="20081409" y="295320"/>
            <a:ext cx="756247" cy="279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4500">
                <a:latin typeface="等线"/>
                <a:ea typeface="等线"/>
                <a:cs typeface="等线"/>
                <a:sym typeface="等线"/>
              </a:defRPr>
            </a:pPr>
          </a:p>
        </p:txBody>
      </p:sp>
      <p:sp>
        <p:nvSpPr>
          <p:cNvPr id="580" name="Shape 580"/>
          <p:cNvSpPr/>
          <p:nvPr/>
        </p:nvSpPr>
        <p:spPr>
          <a:xfrm>
            <a:off x="21121696" y="2377217"/>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时事评论</a:t>
            </a:r>
          </a:p>
        </p:txBody>
      </p:sp>
      <p:sp>
        <p:nvSpPr>
          <p:cNvPr id="581" name="Shape 581"/>
          <p:cNvSpPr/>
          <p:nvPr/>
        </p:nvSpPr>
        <p:spPr>
          <a:xfrm>
            <a:off x="21121696" y="1336039"/>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solidFill>
                  <a:srgbClr val="FF2600"/>
                </a:solidFill>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583" name="Shape 583"/>
          <p:cNvSpPr/>
          <p:nvPr/>
        </p:nvSpPr>
        <p:spPr>
          <a:xfrm>
            <a:off x="2375584" y="3219450"/>
            <a:ext cx="20070514" cy="8610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a:latin typeface="Helvetica"/>
                <a:ea typeface="Helvetica"/>
                <a:cs typeface="Helvetica"/>
                <a:sym typeface="Helvetica"/>
              </a:defRPr>
            </a:pPr>
            <a:r>
              <a:t>原文：I believe the Beijing Municipal Government has recognized the problem and the twelfth Five-Year Plan will </a:t>
            </a:r>
            <a:r>
              <a:rPr>
                <a:solidFill>
                  <a:srgbClr val="FF2600"/>
                </a:solidFill>
              </a:rPr>
              <a:t>address</a:t>
            </a:r>
            <a:r>
              <a:t> it effectively.</a:t>
            </a:r>
          </a:p>
          <a:p>
            <a:pPr algn="l" defTabSz="457200">
              <a:lnSpc>
                <a:spcPct val="150000"/>
              </a:lnSpc>
              <a:defRPr b="1">
                <a:latin typeface="Helvetica"/>
                <a:ea typeface="Helvetica"/>
                <a:cs typeface="Helvetica"/>
                <a:sym typeface="Helvetica"/>
              </a:defRPr>
            </a:pPr>
            <a:r>
              <a:t>译文：我相信北京市政府已认识到了这个问题，在第十二个五年计划中将有效地提出这一问题。</a:t>
            </a:r>
          </a:p>
          <a:p>
            <a:pPr algn="l" defTabSz="457200">
              <a:lnSpc>
                <a:spcPct val="150000"/>
              </a:lnSpc>
              <a:defRPr b="1">
                <a:latin typeface="Helvetica"/>
                <a:ea typeface="Helvetica"/>
                <a:cs typeface="Helvetica"/>
                <a:sym typeface="Helvetica"/>
              </a:defRPr>
            </a:pPr>
            <a:r>
              <a:t>改译：我相信北京市政府已认识到了这个问题，会在十二五规划中进行有效地</a:t>
            </a:r>
            <a:r>
              <a:rPr>
                <a:solidFill>
                  <a:srgbClr val="FF2600"/>
                </a:solidFill>
              </a:rPr>
              <a:t>应对</a:t>
            </a:r>
            <a:r>
              <a:t>。</a:t>
            </a:r>
          </a:p>
        </p:txBody>
      </p:sp>
      <p:sp>
        <p:nvSpPr>
          <p:cNvPr id="584" name="Shape 58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585" name="Shape 58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时政要闻</a:t>
            </a:r>
          </a:p>
        </p:txBody>
      </p:sp>
      <p:sp>
        <p:nvSpPr>
          <p:cNvPr id="586" name="Shape 58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2.1.1 时政要闻</a:t>
            </a:r>
          </a:p>
        </p:txBody>
      </p:sp>
      <p:sp>
        <p:nvSpPr>
          <p:cNvPr id="587" name="Shape 587"/>
          <p:cNvSpPr/>
          <p:nvPr/>
        </p:nvSpPr>
        <p:spPr>
          <a:xfrm>
            <a:off x="21156159" y="296060"/>
            <a:ext cx="2971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词义的选择</a:t>
            </a:r>
          </a:p>
        </p:txBody>
      </p:sp>
      <p:sp>
        <p:nvSpPr>
          <p:cNvPr id="588" name="Shape 588"/>
          <p:cNvSpPr/>
          <p:nvPr/>
        </p:nvSpPr>
        <p:spPr>
          <a:xfrm>
            <a:off x="18540069" y="1336039"/>
            <a:ext cx="1257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内容</a:t>
            </a:r>
          </a:p>
        </p:txBody>
      </p:sp>
      <p:sp>
        <p:nvSpPr>
          <p:cNvPr id="589" name="Shape 589"/>
          <p:cNvSpPr/>
          <p:nvPr/>
        </p:nvSpPr>
        <p:spPr>
          <a:xfrm>
            <a:off x="20081409" y="295320"/>
            <a:ext cx="756247" cy="279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4500">
                <a:latin typeface="等线"/>
                <a:ea typeface="等线"/>
                <a:cs typeface="等线"/>
                <a:sym typeface="等线"/>
              </a:defRPr>
            </a:pPr>
          </a:p>
        </p:txBody>
      </p:sp>
      <p:sp>
        <p:nvSpPr>
          <p:cNvPr id="590" name="Shape 590"/>
          <p:cNvSpPr/>
          <p:nvPr/>
        </p:nvSpPr>
        <p:spPr>
          <a:xfrm>
            <a:off x="21121696" y="2377217"/>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时事评论</a:t>
            </a:r>
          </a:p>
        </p:txBody>
      </p:sp>
      <p:sp>
        <p:nvSpPr>
          <p:cNvPr id="591" name="Shape 591"/>
          <p:cNvSpPr/>
          <p:nvPr/>
        </p:nvSpPr>
        <p:spPr>
          <a:xfrm>
            <a:off x="21121696" y="1336039"/>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solidFill>
                  <a:srgbClr val="FF2600"/>
                </a:solidFill>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593" name="Shape 593"/>
          <p:cNvSpPr/>
          <p:nvPr/>
        </p:nvSpPr>
        <p:spPr>
          <a:xfrm>
            <a:off x="2375584" y="4088801"/>
            <a:ext cx="20070514" cy="365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a:latin typeface="Helvetica"/>
                <a:ea typeface="Helvetica"/>
                <a:cs typeface="Helvetica"/>
                <a:sym typeface="Helvetica"/>
              </a:defRPr>
            </a:pPr>
            <a:r>
              <a:t>原文：他的政治生涯在20世纪60年代达到顶点。 </a:t>
            </a:r>
          </a:p>
          <a:p>
            <a:pPr algn="l" defTabSz="457200">
              <a:lnSpc>
                <a:spcPct val="150000"/>
              </a:lnSpc>
              <a:defRPr b="1">
                <a:latin typeface="Helvetica"/>
                <a:ea typeface="Helvetica"/>
                <a:cs typeface="Helvetica"/>
                <a:sym typeface="Helvetica"/>
              </a:defRPr>
            </a:pPr>
            <a:r>
              <a:t>译文：His political career reached its peak in 1960s.</a:t>
            </a:r>
          </a:p>
          <a:p>
            <a:pPr algn="l" defTabSz="457200">
              <a:lnSpc>
                <a:spcPct val="150000"/>
              </a:lnSpc>
              <a:defRPr b="1">
                <a:latin typeface="Helvetica"/>
                <a:ea typeface="Helvetica"/>
                <a:cs typeface="Helvetica"/>
                <a:sym typeface="Helvetica"/>
              </a:defRPr>
            </a:pPr>
            <a:r>
              <a:t>改译：His political career reached its peak in the 1960s.</a:t>
            </a:r>
          </a:p>
        </p:txBody>
      </p:sp>
      <p:sp>
        <p:nvSpPr>
          <p:cNvPr id="594" name="Shape 59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595" name="Shape 59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时政要闻</a:t>
            </a:r>
          </a:p>
        </p:txBody>
      </p:sp>
      <p:sp>
        <p:nvSpPr>
          <p:cNvPr id="596" name="Shape 59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2.1.1 时政要闻</a:t>
            </a:r>
          </a:p>
        </p:txBody>
      </p:sp>
      <p:sp>
        <p:nvSpPr>
          <p:cNvPr id="597" name="Shape 597"/>
          <p:cNvSpPr/>
          <p:nvPr/>
        </p:nvSpPr>
        <p:spPr>
          <a:xfrm>
            <a:off x="21156159" y="296060"/>
            <a:ext cx="2971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词义的选择</a:t>
            </a:r>
          </a:p>
        </p:txBody>
      </p:sp>
      <p:sp>
        <p:nvSpPr>
          <p:cNvPr id="598" name="Shape 598"/>
          <p:cNvSpPr/>
          <p:nvPr/>
        </p:nvSpPr>
        <p:spPr>
          <a:xfrm>
            <a:off x="18540069" y="1336039"/>
            <a:ext cx="1257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内容</a:t>
            </a:r>
          </a:p>
        </p:txBody>
      </p:sp>
      <p:sp>
        <p:nvSpPr>
          <p:cNvPr id="599" name="Shape 599"/>
          <p:cNvSpPr/>
          <p:nvPr/>
        </p:nvSpPr>
        <p:spPr>
          <a:xfrm>
            <a:off x="20081409" y="295320"/>
            <a:ext cx="756247" cy="279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4500">
                <a:latin typeface="等线"/>
                <a:ea typeface="等线"/>
                <a:cs typeface="等线"/>
                <a:sym typeface="等线"/>
              </a:defRPr>
            </a:pPr>
          </a:p>
        </p:txBody>
      </p:sp>
      <p:sp>
        <p:nvSpPr>
          <p:cNvPr id="600" name="Shape 600"/>
          <p:cNvSpPr/>
          <p:nvPr/>
        </p:nvSpPr>
        <p:spPr>
          <a:xfrm>
            <a:off x="21121696" y="2377217"/>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时事评论</a:t>
            </a:r>
          </a:p>
        </p:txBody>
      </p:sp>
      <p:sp>
        <p:nvSpPr>
          <p:cNvPr id="601" name="Shape 601"/>
          <p:cNvSpPr/>
          <p:nvPr/>
        </p:nvSpPr>
        <p:spPr>
          <a:xfrm>
            <a:off x="21121696" y="1336039"/>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solidFill>
                  <a:srgbClr val="FF2600"/>
                </a:solidFill>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603" name="Shape 603"/>
          <p:cNvSpPr/>
          <p:nvPr/>
        </p:nvSpPr>
        <p:spPr>
          <a:xfrm>
            <a:off x="2375584" y="4088801"/>
            <a:ext cx="20070514" cy="365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a:latin typeface="Helvetica"/>
                <a:ea typeface="Helvetica"/>
                <a:cs typeface="Helvetica"/>
                <a:sym typeface="Helvetica"/>
              </a:defRPr>
            </a:pPr>
            <a:r>
              <a:t>原文：他的政治生涯在20世纪60年代达到顶点。 </a:t>
            </a:r>
          </a:p>
          <a:p>
            <a:pPr algn="l" defTabSz="457200">
              <a:lnSpc>
                <a:spcPct val="150000"/>
              </a:lnSpc>
              <a:defRPr b="1">
                <a:latin typeface="Helvetica"/>
                <a:ea typeface="Helvetica"/>
                <a:cs typeface="Helvetica"/>
                <a:sym typeface="Helvetica"/>
              </a:defRPr>
            </a:pPr>
            <a:r>
              <a:t>译文：His political career reached its peak in 1960s.</a:t>
            </a:r>
          </a:p>
          <a:p>
            <a:pPr algn="l" defTabSz="457200">
              <a:lnSpc>
                <a:spcPct val="150000"/>
              </a:lnSpc>
              <a:defRPr b="1">
                <a:latin typeface="Helvetica"/>
                <a:ea typeface="Helvetica"/>
                <a:cs typeface="Helvetica"/>
                <a:sym typeface="Helvetica"/>
              </a:defRPr>
            </a:pPr>
            <a:r>
              <a:t>改译：His political career reached its peak </a:t>
            </a:r>
            <a:r>
              <a:rPr>
                <a:solidFill>
                  <a:srgbClr val="FF2600"/>
                </a:solidFill>
              </a:rPr>
              <a:t>in the 1960s.</a:t>
            </a:r>
          </a:p>
        </p:txBody>
      </p:sp>
      <p:sp>
        <p:nvSpPr>
          <p:cNvPr id="604" name="Shape 60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605" name="Shape 60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时政要闻</a:t>
            </a:r>
          </a:p>
        </p:txBody>
      </p:sp>
      <p:sp>
        <p:nvSpPr>
          <p:cNvPr id="606" name="Shape 60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2.1.1 时政要闻</a:t>
            </a:r>
          </a:p>
        </p:txBody>
      </p:sp>
      <p:sp>
        <p:nvSpPr>
          <p:cNvPr id="607" name="Shape 607"/>
          <p:cNvSpPr/>
          <p:nvPr/>
        </p:nvSpPr>
        <p:spPr>
          <a:xfrm>
            <a:off x="21156159" y="296060"/>
            <a:ext cx="2971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词义的选择</a:t>
            </a:r>
          </a:p>
        </p:txBody>
      </p:sp>
      <p:sp>
        <p:nvSpPr>
          <p:cNvPr id="608" name="Shape 608"/>
          <p:cNvSpPr/>
          <p:nvPr/>
        </p:nvSpPr>
        <p:spPr>
          <a:xfrm>
            <a:off x="18540069" y="1336039"/>
            <a:ext cx="1257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内容</a:t>
            </a:r>
          </a:p>
        </p:txBody>
      </p:sp>
      <p:sp>
        <p:nvSpPr>
          <p:cNvPr id="609" name="Shape 609"/>
          <p:cNvSpPr/>
          <p:nvPr/>
        </p:nvSpPr>
        <p:spPr>
          <a:xfrm>
            <a:off x="20081409" y="295320"/>
            <a:ext cx="756247" cy="279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4500">
                <a:latin typeface="等线"/>
                <a:ea typeface="等线"/>
                <a:cs typeface="等线"/>
                <a:sym typeface="等线"/>
              </a:defRPr>
            </a:pPr>
          </a:p>
        </p:txBody>
      </p:sp>
      <p:sp>
        <p:nvSpPr>
          <p:cNvPr id="610" name="Shape 610"/>
          <p:cNvSpPr/>
          <p:nvPr/>
        </p:nvSpPr>
        <p:spPr>
          <a:xfrm>
            <a:off x="21121696" y="2377217"/>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时事评论</a:t>
            </a:r>
          </a:p>
        </p:txBody>
      </p:sp>
      <p:sp>
        <p:nvSpPr>
          <p:cNvPr id="611" name="Shape 611"/>
          <p:cNvSpPr/>
          <p:nvPr/>
        </p:nvSpPr>
        <p:spPr>
          <a:xfrm>
            <a:off x="21121696" y="1336039"/>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solidFill>
                  <a:srgbClr val="FF2600"/>
                </a:solidFill>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613" name="Shape 613"/>
          <p:cNvSpPr/>
          <p:nvPr/>
        </p:nvSpPr>
        <p:spPr>
          <a:xfrm>
            <a:off x="2375584" y="4088801"/>
            <a:ext cx="20070514" cy="365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a:latin typeface="Helvetica"/>
                <a:ea typeface="Helvetica"/>
                <a:cs typeface="Helvetica"/>
                <a:sym typeface="Helvetica"/>
              </a:defRPr>
            </a:pPr>
            <a:r>
              <a:t>原文：他的政治生涯在20世纪60年代达到顶点。 </a:t>
            </a:r>
          </a:p>
          <a:p>
            <a:pPr algn="l" defTabSz="457200">
              <a:lnSpc>
                <a:spcPct val="150000"/>
              </a:lnSpc>
              <a:defRPr b="1">
                <a:latin typeface="Helvetica"/>
                <a:ea typeface="Helvetica"/>
                <a:cs typeface="Helvetica"/>
                <a:sym typeface="Helvetica"/>
              </a:defRPr>
            </a:pPr>
            <a:r>
              <a:t>译文：His political career reached its peak in 1960s.</a:t>
            </a:r>
          </a:p>
          <a:p>
            <a:pPr algn="l" defTabSz="457200">
              <a:lnSpc>
                <a:spcPct val="150000"/>
              </a:lnSpc>
              <a:defRPr b="1">
                <a:latin typeface="Helvetica"/>
                <a:ea typeface="Helvetica"/>
                <a:cs typeface="Helvetica"/>
                <a:sym typeface="Helvetica"/>
              </a:defRPr>
            </a:pPr>
            <a:r>
              <a:t>改译：His political career reached its peak </a:t>
            </a:r>
            <a:r>
              <a:rPr>
                <a:solidFill>
                  <a:srgbClr val="FF2600"/>
                </a:solidFill>
              </a:rPr>
              <a:t>in the 1960s.</a:t>
            </a:r>
          </a:p>
        </p:txBody>
      </p:sp>
      <p:sp>
        <p:nvSpPr>
          <p:cNvPr id="614" name="Shape 61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615" name="Shape 61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时政要闻</a:t>
            </a:r>
          </a:p>
        </p:txBody>
      </p:sp>
      <p:sp>
        <p:nvSpPr>
          <p:cNvPr id="616" name="Shape 61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2.1.1 时政要闻</a:t>
            </a:r>
          </a:p>
        </p:txBody>
      </p:sp>
      <p:sp>
        <p:nvSpPr>
          <p:cNvPr id="617" name="Shape 617"/>
          <p:cNvSpPr/>
          <p:nvPr/>
        </p:nvSpPr>
        <p:spPr>
          <a:xfrm>
            <a:off x="21156159" y="296060"/>
            <a:ext cx="2971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词义的选择</a:t>
            </a:r>
          </a:p>
        </p:txBody>
      </p:sp>
      <p:sp>
        <p:nvSpPr>
          <p:cNvPr id="618" name="Shape 618"/>
          <p:cNvSpPr/>
          <p:nvPr/>
        </p:nvSpPr>
        <p:spPr>
          <a:xfrm>
            <a:off x="18540069" y="1336039"/>
            <a:ext cx="1257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内容</a:t>
            </a:r>
          </a:p>
        </p:txBody>
      </p:sp>
      <p:sp>
        <p:nvSpPr>
          <p:cNvPr id="619" name="Shape 619"/>
          <p:cNvSpPr/>
          <p:nvPr/>
        </p:nvSpPr>
        <p:spPr>
          <a:xfrm>
            <a:off x="20081409" y="295320"/>
            <a:ext cx="756247" cy="279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4500">
                <a:latin typeface="等线"/>
                <a:ea typeface="等线"/>
                <a:cs typeface="等线"/>
                <a:sym typeface="等线"/>
              </a:defRPr>
            </a:pPr>
          </a:p>
        </p:txBody>
      </p:sp>
      <p:sp>
        <p:nvSpPr>
          <p:cNvPr id="620" name="Shape 620"/>
          <p:cNvSpPr/>
          <p:nvPr/>
        </p:nvSpPr>
        <p:spPr>
          <a:xfrm>
            <a:off x="21121696" y="2377217"/>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时事评论</a:t>
            </a:r>
          </a:p>
        </p:txBody>
      </p:sp>
      <p:sp>
        <p:nvSpPr>
          <p:cNvPr id="621" name="Shape 621"/>
          <p:cNvSpPr/>
          <p:nvPr/>
        </p:nvSpPr>
        <p:spPr>
          <a:xfrm>
            <a:off x="21121696" y="1336039"/>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solidFill>
                  <a:srgbClr val="FF2600"/>
                </a:solidFill>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623" name="Shape 623"/>
          <p:cNvSpPr/>
          <p:nvPr/>
        </p:nvSpPr>
        <p:spPr>
          <a:xfrm>
            <a:off x="2375584" y="4088801"/>
            <a:ext cx="20994836" cy="2578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深刻影响：profound impact</a:t>
            </a:r>
          </a:p>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弱势群体：disadvantaged group</a:t>
            </a:r>
          </a:p>
        </p:txBody>
      </p:sp>
      <p:sp>
        <p:nvSpPr>
          <p:cNvPr id="624" name="Shape 62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625" name="Shape 62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时事评论</a:t>
            </a:r>
          </a:p>
        </p:txBody>
      </p:sp>
      <p:sp>
        <p:nvSpPr>
          <p:cNvPr id="626" name="Shape 62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1.3.1 时事评论</a:t>
            </a:r>
          </a:p>
        </p:txBody>
      </p:sp>
      <p:sp>
        <p:nvSpPr>
          <p:cNvPr id="627" name="Shape 627"/>
          <p:cNvSpPr/>
          <p:nvPr/>
        </p:nvSpPr>
        <p:spPr>
          <a:xfrm>
            <a:off x="21156159" y="296060"/>
            <a:ext cx="2971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词义的选择</a:t>
            </a:r>
          </a:p>
        </p:txBody>
      </p:sp>
      <p:sp>
        <p:nvSpPr>
          <p:cNvPr id="628" name="Shape 628"/>
          <p:cNvSpPr/>
          <p:nvPr/>
        </p:nvSpPr>
        <p:spPr>
          <a:xfrm>
            <a:off x="18540069" y="1336039"/>
            <a:ext cx="1257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内容</a:t>
            </a:r>
          </a:p>
        </p:txBody>
      </p:sp>
      <p:sp>
        <p:nvSpPr>
          <p:cNvPr id="629" name="Shape 629"/>
          <p:cNvSpPr/>
          <p:nvPr/>
        </p:nvSpPr>
        <p:spPr>
          <a:xfrm>
            <a:off x="20081409" y="295320"/>
            <a:ext cx="756247" cy="279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4500">
                <a:latin typeface="等线"/>
                <a:ea typeface="等线"/>
                <a:cs typeface="等线"/>
                <a:sym typeface="等线"/>
              </a:defRPr>
            </a:pPr>
          </a:p>
        </p:txBody>
      </p:sp>
      <p:sp>
        <p:nvSpPr>
          <p:cNvPr id="630" name="Shape 630"/>
          <p:cNvSpPr/>
          <p:nvPr/>
        </p:nvSpPr>
        <p:spPr>
          <a:xfrm>
            <a:off x="21121696" y="2377217"/>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solidFill>
                  <a:srgbClr val="FF2600"/>
                </a:solidFill>
                <a:latin typeface="Helvetica Neue Bold Condensed"/>
                <a:ea typeface="Helvetica Neue Bold Condensed"/>
                <a:cs typeface="Helvetica Neue Bold Condensed"/>
                <a:sym typeface="Helvetica Neue Bold Condensed"/>
              </a:defRPr>
            </a:lvl1pPr>
          </a:lstStyle>
          <a:p>
            <a:pPr/>
            <a:r>
              <a:t>时事评论</a:t>
            </a:r>
          </a:p>
        </p:txBody>
      </p:sp>
      <p:sp>
        <p:nvSpPr>
          <p:cNvPr id="631" name="Shape 631"/>
          <p:cNvSpPr/>
          <p:nvPr/>
        </p:nvSpPr>
        <p:spPr>
          <a:xfrm>
            <a:off x="21121696" y="1336039"/>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633" name="Shape 633"/>
          <p:cNvSpPr/>
          <p:nvPr/>
        </p:nvSpPr>
        <p:spPr>
          <a:xfrm>
            <a:off x="2194049" y="4222749"/>
            <a:ext cx="19995902" cy="53403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原文：The importance of this conference cannot be overestimated. </a:t>
            </a:r>
          </a:p>
          <a:p>
            <a:pPr algn="l" defTabSz="457200">
              <a:lnSpc>
                <a:spcPct val="150000"/>
              </a:lnSpc>
              <a:defRPr b="1" sz="5600">
                <a:latin typeface="Helvetica"/>
                <a:ea typeface="Helvetica"/>
                <a:cs typeface="Helvetica"/>
                <a:sym typeface="Helvetica"/>
              </a:defRPr>
            </a:pPr>
            <a:r>
              <a:t>译文：这次会议的重要性不能被过分强调。 </a:t>
            </a:r>
          </a:p>
          <a:p>
            <a:pPr algn="l" defTabSz="457200">
              <a:lnSpc>
                <a:spcPct val="150000"/>
              </a:lnSpc>
              <a:defRPr b="1" sz="5600">
                <a:latin typeface="Helvetica"/>
                <a:ea typeface="Helvetica"/>
                <a:cs typeface="Helvetica"/>
                <a:sym typeface="Helvetica"/>
              </a:defRPr>
            </a:pPr>
            <a:r>
              <a:t>改译：</a:t>
            </a:r>
          </a:p>
        </p:txBody>
      </p:sp>
      <p:sp>
        <p:nvSpPr>
          <p:cNvPr id="634" name="Shape 63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635" name="Shape 63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时事评论</a:t>
            </a:r>
          </a:p>
        </p:txBody>
      </p:sp>
      <p:sp>
        <p:nvSpPr>
          <p:cNvPr id="636" name="Shape 63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2.1.2 时事评论</a:t>
            </a:r>
          </a:p>
        </p:txBody>
      </p:sp>
      <p:sp>
        <p:nvSpPr>
          <p:cNvPr id="637" name="Shape 637"/>
          <p:cNvSpPr/>
          <p:nvPr/>
        </p:nvSpPr>
        <p:spPr>
          <a:xfrm>
            <a:off x="21156159" y="296060"/>
            <a:ext cx="2971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词义的选择</a:t>
            </a:r>
          </a:p>
        </p:txBody>
      </p:sp>
      <p:sp>
        <p:nvSpPr>
          <p:cNvPr id="638" name="Shape 638"/>
          <p:cNvSpPr/>
          <p:nvPr/>
        </p:nvSpPr>
        <p:spPr>
          <a:xfrm>
            <a:off x="18540069" y="1336039"/>
            <a:ext cx="1257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内容</a:t>
            </a:r>
          </a:p>
        </p:txBody>
      </p:sp>
      <p:sp>
        <p:nvSpPr>
          <p:cNvPr id="639" name="Shape 639"/>
          <p:cNvSpPr/>
          <p:nvPr/>
        </p:nvSpPr>
        <p:spPr>
          <a:xfrm>
            <a:off x="20081409" y="295320"/>
            <a:ext cx="756247" cy="279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4500">
                <a:latin typeface="等线"/>
                <a:ea typeface="等线"/>
                <a:cs typeface="等线"/>
                <a:sym typeface="等线"/>
              </a:defRPr>
            </a:pPr>
          </a:p>
        </p:txBody>
      </p:sp>
      <p:sp>
        <p:nvSpPr>
          <p:cNvPr id="640" name="Shape 640"/>
          <p:cNvSpPr/>
          <p:nvPr/>
        </p:nvSpPr>
        <p:spPr>
          <a:xfrm>
            <a:off x="21121696" y="2377217"/>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solidFill>
                  <a:srgbClr val="FF2600"/>
                </a:solidFill>
                <a:latin typeface="Helvetica Neue Bold Condensed"/>
                <a:ea typeface="Helvetica Neue Bold Condensed"/>
                <a:cs typeface="Helvetica Neue Bold Condensed"/>
                <a:sym typeface="Helvetica Neue Bold Condensed"/>
              </a:defRPr>
            </a:lvl1pPr>
          </a:lstStyle>
          <a:p>
            <a:pPr/>
            <a:r>
              <a:t>时事评论</a:t>
            </a:r>
          </a:p>
        </p:txBody>
      </p:sp>
      <p:sp>
        <p:nvSpPr>
          <p:cNvPr id="641" name="Shape 641"/>
          <p:cNvSpPr/>
          <p:nvPr/>
        </p:nvSpPr>
        <p:spPr>
          <a:xfrm>
            <a:off x="21121696" y="1336039"/>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97" name="Shape 197"/>
          <p:cNvSpPr/>
          <p:nvPr/>
        </p:nvSpPr>
        <p:spPr>
          <a:xfrm>
            <a:off x="10965207" y="2994810"/>
            <a:ext cx="519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技巧：词义的选择</a:t>
            </a:r>
          </a:p>
        </p:txBody>
      </p:sp>
      <p:sp>
        <p:nvSpPr>
          <p:cNvPr id="198" name="Shape 198"/>
          <p:cNvSpPr/>
          <p:nvPr/>
        </p:nvSpPr>
        <p:spPr>
          <a:xfrm>
            <a:off x="7761740" y="6362700"/>
            <a:ext cx="16891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精讲1</a:t>
            </a:r>
          </a:p>
        </p:txBody>
      </p:sp>
      <p:sp>
        <p:nvSpPr>
          <p:cNvPr id="199" name="Shape 199"/>
          <p:cNvSpPr/>
          <p:nvPr/>
        </p:nvSpPr>
        <p:spPr>
          <a:xfrm>
            <a:off x="9677400" y="3480971"/>
            <a:ext cx="685800" cy="65723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200" name="Shape 200"/>
          <p:cNvSpPr/>
          <p:nvPr/>
        </p:nvSpPr>
        <p:spPr>
          <a:xfrm>
            <a:off x="10843759" y="9730589"/>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内容：时事评论</a:t>
            </a:r>
          </a:p>
        </p:txBody>
      </p:sp>
      <p:sp>
        <p:nvSpPr>
          <p:cNvPr id="201" name="Shape 201"/>
          <p:cNvSpPr/>
          <p:nvPr/>
        </p:nvSpPr>
        <p:spPr>
          <a:xfrm>
            <a:off x="10965207" y="6271851"/>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内容：时政要闻</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643" name="Shape 643"/>
          <p:cNvSpPr/>
          <p:nvPr/>
        </p:nvSpPr>
        <p:spPr>
          <a:xfrm>
            <a:off x="2194049" y="4222750"/>
            <a:ext cx="19995902" cy="53403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600">
                <a:latin typeface="Helvetica"/>
                <a:ea typeface="Helvetica"/>
                <a:cs typeface="Helvetica"/>
                <a:sym typeface="Helvetica"/>
              </a:defRPr>
            </a:pPr>
            <a:r>
              <a:t>原文：The importance of this conference </a:t>
            </a:r>
            <a:r>
              <a:rPr>
                <a:solidFill>
                  <a:srgbClr val="FF2600"/>
                </a:solidFill>
              </a:rPr>
              <a:t>cannot be overestimated</a:t>
            </a:r>
            <a:r>
              <a:t>. </a:t>
            </a:r>
          </a:p>
          <a:p>
            <a:pPr algn="l" defTabSz="457200">
              <a:lnSpc>
                <a:spcPct val="150000"/>
              </a:lnSpc>
              <a:defRPr b="1" sz="5600">
                <a:latin typeface="Helvetica"/>
                <a:ea typeface="Helvetica"/>
                <a:cs typeface="Helvetica"/>
                <a:sym typeface="Helvetica"/>
              </a:defRPr>
            </a:pPr>
            <a:r>
              <a:t>译文：这次会议的重要性不能被过分强调。 </a:t>
            </a:r>
          </a:p>
          <a:p>
            <a:pPr algn="l" defTabSz="457200">
              <a:lnSpc>
                <a:spcPct val="150000"/>
              </a:lnSpc>
              <a:defRPr b="1" sz="5600">
                <a:latin typeface="Helvetica"/>
                <a:ea typeface="Helvetica"/>
                <a:cs typeface="Helvetica"/>
                <a:sym typeface="Helvetica"/>
              </a:defRPr>
            </a:pPr>
            <a:r>
              <a:t>改译：这次会议的重要性无论</a:t>
            </a:r>
            <a:r>
              <a:rPr>
                <a:solidFill>
                  <a:srgbClr val="FF2600"/>
                </a:solidFill>
              </a:rPr>
              <a:t>怎么强调也不过分</a:t>
            </a:r>
            <a:r>
              <a:t>。</a:t>
            </a:r>
          </a:p>
        </p:txBody>
      </p:sp>
      <p:sp>
        <p:nvSpPr>
          <p:cNvPr id="644" name="Shape 64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645" name="Shape 64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时事评论</a:t>
            </a:r>
          </a:p>
        </p:txBody>
      </p:sp>
      <p:sp>
        <p:nvSpPr>
          <p:cNvPr id="646" name="Shape 64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2.1.2 时事评论</a:t>
            </a:r>
          </a:p>
        </p:txBody>
      </p:sp>
      <p:sp>
        <p:nvSpPr>
          <p:cNvPr id="647" name="Shape 647"/>
          <p:cNvSpPr/>
          <p:nvPr/>
        </p:nvSpPr>
        <p:spPr>
          <a:xfrm>
            <a:off x="21156159" y="296060"/>
            <a:ext cx="2971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词义的选择</a:t>
            </a:r>
          </a:p>
        </p:txBody>
      </p:sp>
      <p:sp>
        <p:nvSpPr>
          <p:cNvPr id="648" name="Shape 648"/>
          <p:cNvSpPr/>
          <p:nvPr/>
        </p:nvSpPr>
        <p:spPr>
          <a:xfrm>
            <a:off x="18540069" y="1336039"/>
            <a:ext cx="1257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内容</a:t>
            </a:r>
          </a:p>
        </p:txBody>
      </p:sp>
      <p:sp>
        <p:nvSpPr>
          <p:cNvPr id="649" name="Shape 649"/>
          <p:cNvSpPr/>
          <p:nvPr/>
        </p:nvSpPr>
        <p:spPr>
          <a:xfrm>
            <a:off x="20081409" y="295320"/>
            <a:ext cx="756247" cy="279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4500">
                <a:latin typeface="等线"/>
                <a:ea typeface="等线"/>
                <a:cs typeface="等线"/>
                <a:sym typeface="等线"/>
              </a:defRPr>
            </a:pPr>
          </a:p>
        </p:txBody>
      </p:sp>
      <p:sp>
        <p:nvSpPr>
          <p:cNvPr id="650" name="Shape 650"/>
          <p:cNvSpPr/>
          <p:nvPr/>
        </p:nvSpPr>
        <p:spPr>
          <a:xfrm>
            <a:off x="21121696" y="2377217"/>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solidFill>
                  <a:srgbClr val="FF2600"/>
                </a:solidFill>
                <a:latin typeface="Helvetica Neue Bold Condensed"/>
                <a:ea typeface="Helvetica Neue Bold Condensed"/>
                <a:cs typeface="Helvetica Neue Bold Condensed"/>
                <a:sym typeface="Helvetica Neue Bold Condensed"/>
              </a:defRPr>
            </a:lvl1pPr>
          </a:lstStyle>
          <a:p>
            <a:pPr/>
            <a:r>
              <a:t>时事评论</a:t>
            </a:r>
          </a:p>
        </p:txBody>
      </p:sp>
      <p:sp>
        <p:nvSpPr>
          <p:cNvPr id="651" name="Shape 651"/>
          <p:cNvSpPr/>
          <p:nvPr/>
        </p:nvSpPr>
        <p:spPr>
          <a:xfrm>
            <a:off x="21121696" y="1336039"/>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653" name="Shape 653"/>
          <p:cNvSpPr/>
          <p:nvPr/>
        </p:nvSpPr>
        <p:spPr>
          <a:xfrm>
            <a:off x="2194049" y="4222750"/>
            <a:ext cx="19995902" cy="5270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500">
                <a:latin typeface="Helvetica"/>
                <a:ea typeface="Helvetica"/>
                <a:cs typeface="Helvetica"/>
                <a:sym typeface="Helvetica"/>
              </a:defRPr>
            </a:pPr>
            <a:r>
              <a:t>原文：Its implications for small and militarily weak nations cannot be over-emphasized. </a:t>
            </a:r>
          </a:p>
          <a:p>
            <a:pPr algn="l" defTabSz="457200">
              <a:lnSpc>
                <a:spcPct val="150000"/>
              </a:lnSpc>
              <a:defRPr b="1" sz="5500">
                <a:latin typeface="Helvetica"/>
                <a:ea typeface="Helvetica"/>
                <a:cs typeface="Helvetica"/>
                <a:sym typeface="Helvetica"/>
              </a:defRPr>
            </a:pPr>
            <a:r>
              <a:t>译文：它对小国和军事弱国的影响不能被过分强调。  </a:t>
            </a:r>
          </a:p>
          <a:p>
            <a:pPr algn="l" defTabSz="457200">
              <a:lnSpc>
                <a:spcPct val="150000"/>
              </a:lnSpc>
              <a:defRPr b="1" sz="5500">
                <a:latin typeface="Helvetica"/>
                <a:ea typeface="Helvetica"/>
                <a:cs typeface="Helvetica"/>
                <a:sym typeface="Helvetica"/>
              </a:defRPr>
            </a:pPr>
            <a:r>
              <a:t>改译：</a:t>
            </a:r>
          </a:p>
        </p:txBody>
      </p:sp>
      <p:sp>
        <p:nvSpPr>
          <p:cNvPr id="654" name="Shape 65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655" name="Shape 65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时事评论</a:t>
            </a:r>
          </a:p>
        </p:txBody>
      </p:sp>
      <p:sp>
        <p:nvSpPr>
          <p:cNvPr id="656" name="Shape 65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2.1.2 时事评论</a:t>
            </a:r>
          </a:p>
        </p:txBody>
      </p:sp>
      <p:sp>
        <p:nvSpPr>
          <p:cNvPr id="657" name="Shape 657"/>
          <p:cNvSpPr/>
          <p:nvPr/>
        </p:nvSpPr>
        <p:spPr>
          <a:xfrm>
            <a:off x="21156159" y="296060"/>
            <a:ext cx="2971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词义的选择</a:t>
            </a:r>
          </a:p>
        </p:txBody>
      </p:sp>
      <p:sp>
        <p:nvSpPr>
          <p:cNvPr id="658" name="Shape 658"/>
          <p:cNvSpPr/>
          <p:nvPr/>
        </p:nvSpPr>
        <p:spPr>
          <a:xfrm>
            <a:off x="18540069" y="1336039"/>
            <a:ext cx="1257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内容</a:t>
            </a:r>
          </a:p>
        </p:txBody>
      </p:sp>
      <p:sp>
        <p:nvSpPr>
          <p:cNvPr id="659" name="Shape 659"/>
          <p:cNvSpPr/>
          <p:nvPr/>
        </p:nvSpPr>
        <p:spPr>
          <a:xfrm>
            <a:off x="20081409" y="295320"/>
            <a:ext cx="756247" cy="279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4500">
                <a:latin typeface="等线"/>
                <a:ea typeface="等线"/>
                <a:cs typeface="等线"/>
                <a:sym typeface="等线"/>
              </a:defRPr>
            </a:pPr>
          </a:p>
        </p:txBody>
      </p:sp>
      <p:sp>
        <p:nvSpPr>
          <p:cNvPr id="660" name="Shape 660"/>
          <p:cNvSpPr/>
          <p:nvPr/>
        </p:nvSpPr>
        <p:spPr>
          <a:xfrm>
            <a:off x="21121696" y="2377217"/>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solidFill>
                  <a:srgbClr val="FF2600"/>
                </a:solidFill>
                <a:latin typeface="Helvetica Neue Bold Condensed"/>
                <a:ea typeface="Helvetica Neue Bold Condensed"/>
                <a:cs typeface="Helvetica Neue Bold Condensed"/>
                <a:sym typeface="Helvetica Neue Bold Condensed"/>
              </a:defRPr>
            </a:lvl1pPr>
          </a:lstStyle>
          <a:p>
            <a:pPr/>
            <a:r>
              <a:t>时事评论</a:t>
            </a:r>
          </a:p>
        </p:txBody>
      </p:sp>
      <p:sp>
        <p:nvSpPr>
          <p:cNvPr id="661" name="Shape 661"/>
          <p:cNvSpPr/>
          <p:nvPr/>
        </p:nvSpPr>
        <p:spPr>
          <a:xfrm>
            <a:off x="21121696" y="1336039"/>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663" name="Shape 663"/>
          <p:cNvSpPr/>
          <p:nvPr/>
        </p:nvSpPr>
        <p:spPr>
          <a:xfrm>
            <a:off x="2194049" y="4222750"/>
            <a:ext cx="19995902" cy="5270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5500">
                <a:latin typeface="Helvetica"/>
                <a:ea typeface="Helvetica"/>
                <a:cs typeface="Helvetica"/>
                <a:sym typeface="Helvetica"/>
              </a:defRPr>
            </a:pPr>
            <a:r>
              <a:t>原文：Its implications for small and militarily weak nations </a:t>
            </a:r>
            <a:r>
              <a:rPr>
                <a:solidFill>
                  <a:srgbClr val="FF2600"/>
                </a:solidFill>
              </a:rPr>
              <a:t>cannot be over-emphasized</a:t>
            </a:r>
            <a:r>
              <a:t>. </a:t>
            </a:r>
          </a:p>
          <a:p>
            <a:pPr algn="l" defTabSz="457200">
              <a:lnSpc>
                <a:spcPct val="150000"/>
              </a:lnSpc>
              <a:defRPr b="1" sz="5500">
                <a:latin typeface="Helvetica"/>
                <a:ea typeface="Helvetica"/>
                <a:cs typeface="Helvetica"/>
                <a:sym typeface="Helvetica"/>
              </a:defRPr>
            </a:pPr>
            <a:r>
              <a:t>译文：它对小国和军事弱国的影响不能被过分强调。  </a:t>
            </a:r>
          </a:p>
          <a:p>
            <a:pPr algn="l" defTabSz="457200">
              <a:lnSpc>
                <a:spcPct val="150000"/>
              </a:lnSpc>
              <a:defRPr b="1" sz="5500">
                <a:latin typeface="Helvetica"/>
                <a:ea typeface="Helvetica"/>
                <a:cs typeface="Helvetica"/>
                <a:sym typeface="Helvetica"/>
              </a:defRPr>
            </a:pPr>
            <a:r>
              <a:t>改译：它对小国和军事弱国的影响</a:t>
            </a:r>
            <a:r>
              <a:rPr>
                <a:solidFill>
                  <a:srgbClr val="FF2600"/>
                </a:solidFill>
              </a:rPr>
              <a:t>怎么强调都不过分</a:t>
            </a:r>
            <a:r>
              <a:t>。</a:t>
            </a:r>
          </a:p>
        </p:txBody>
      </p:sp>
      <p:sp>
        <p:nvSpPr>
          <p:cNvPr id="664" name="Shape 66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665" name="Shape 66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时事评论</a:t>
            </a:r>
          </a:p>
        </p:txBody>
      </p:sp>
      <p:sp>
        <p:nvSpPr>
          <p:cNvPr id="666" name="Shape 66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2.1.2 时事评论</a:t>
            </a:r>
          </a:p>
        </p:txBody>
      </p:sp>
      <p:sp>
        <p:nvSpPr>
          <p:cNvPr id="667" name="Shape 667"/>
          <p:cNvSpPr/>
          <p:nvPr/>
        </p:nvSpPr>
        <p:spPr>
          <a:xfrm>
            <a:off x="21156159" y="296060"/>
            <a:ext cx="2971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词义的选择</a:t>
            </a:r>
          </a:p>
        </p:txBody>
      </p:sp>
      <p:sp>
        <p:nvSpPr>
          <p:cNvPr id="668" name="Shape 668"/>
          <p:cNvSpPr/>
          <p:nvPr/>
        </p:nvSpPr>
        <p:spPr>
          <a:xfrm>
            <a:off x="18540069" y="1336039"/>
            <a:ext cx="1257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内容</a:t>
            </a:r>
          </a:p>
        </p:txBody>
      </p:sp>
      <p:sp>
        <p:nvSpPr>
          <p:cNvPr id="669" name="Shape 669"/>
          <p:cNvSpPr/>
          <p:nvPr/>
        </p:nvSpPr>
        <p:spPr>
          <a:xfrm>
            <a:off x="20081409" y="295320"/>
            <a:ext cx="756247" cy="279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4500">
                <a:latin typeface="等线"/>
                <a:ea typeface="等线"/>
                <a:cs typeface="等线"/>
                <a:sym typeface="等线"/>
              </a:defRPr>
            </a:pPr>
          </a:p>
        </p:txBody>
      </p:sp>
      <p:sp>
        <p:nvSpPr>
          <p:cNvPr id="670" name="Shape 670"/>
          <p:cNvSpPr/>
          <p:nvPr/>
        </p:nvSpPr>
        <p:spPr>
          <a:xfrm>
            <a:off x="21121696" y="2377217"/>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solidFill>
                  <a:srgbClr val="FF2600"/>
                </a:solidFill>
                <a:latin typeface="Helvetica Neue Bold Condensed"/>
                <a:ea typeface="Helvetica Neue Bold Condensed"/>
                <a:cs typeface="Helvetica Neue Bold Condensed"/>
                <a:sym typeface="Helvetica Neue Bold Condensed"/>
              </a:defRPr>
            </a:lvl1pPr>
          </a:lstStyle>
          <a:p>
            <a:pPr/>
            <a:r>
              <a:t>时事评论</a:t>
            </a:r>
          </a:p>
        </p:txBody>
      </p:sp>
      <p:sp>
        <p:nvSpPr>
          <p:cNvPr id="671" name="Shape 671"/>
          <p:cNvSpPr/>
          <p:nvPr/>
        </p:nvSpPr>
        <p:spPr>
          <a:xfrm>
            <a:off x="21121696" y="1336039"/>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673" name="Shape 673"/>
          <p:cNvSpPr/>
          <p:nvPr/>
        </p:nvSpPr>
        <p:spPr>
          <a:xfrm>
            <a:off x="2194049" y="3206750"/>
            <a:ext cx="19995902" cy="7277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a:latin typeface="Helvetica"/>
                <a:ea typeface="Helvetica"/>
                <a:cs typeface="Helvetica"/>
                <a:sym typeface="Helvetica"/>
              </a:defRPr>
            </a:pPr>
            <a:r>
              <a:t>原文：The nature of globalization and the reach of modern technology oblige the United States and China to interact around the world. </a:t>
            </a:r>
          </a:p>
          <a:p>
            <a:pPr algn="l" defTabSz="457200">
              <a:lnSpc>
                <a:spcPct val="150000"/>
              </a:lnSpc>
              <a:defRPr b="1">
                <a:latin typeface="Helvetica"/>
                <a:ea typeface="Helvetica"/>
                <a:cs typeface="Helvetica"/>
                <a:sym typeface="Helvetica"/>
              </a:defRPr>
            </a:pPr>
            <a:r>
              <a:t>译文：全球化的特性和现代技术的到来迫使美国和中国在全世界产生互动。 </a:t>
            </a:r>
          </a:p>
          <a:p>
            <a:pPr algn="l" defTabSz="457200">
              <a:lnSpc>
                <a:spcPct val="150000"/>
              </a:lnSpc>
              <a:defRPr b="1">
                <a:latin typeface="Helvetica"/>
                <a:ea typeface="Helvetica"/>
                <a:cs typeface="Helvetica"/>
                <a:sym typeface="Helvetica"/>
              </a:defRPr>
            </a:pPr>
            <a:r>
              <a:t>改译：</a:t>
            </a:r>
          </a:p>
        </p:txBody>
      </p:sp>
      <p:sp>
        <p:nvSpPr>
          <p:cNvPr id="674" name="Shape 67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675" name="Shape 67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时事评论</a:t>
            </a:r>
          </a:p>
        </p:txBody>
      </p:sp>
      <p:sp>
        <p:nvSpPr>
          <p:cNvPr id="676" name="Shape 67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2.1.2 时事评论</a:t>
            </a:r>
          </a:p>
        </p:txBody>
      </p:sp>
      <p:sp>
        <p:nvSpPr>
          <p:cNvPr id="677" name="Shape 677"/>
          <p:cNvSpPr/>
          <p:nvPr/>
        </p:nvSpPr>
        <p:spPr>
          <a:xfrm>
            <a:off x="21156159" y="296060"/>
            <a:ext cx="2971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词义的选择</a:t>
            </a:r>
          </a:p>
        </p:txBody>
      </p:sp>
      <p:sp>
        <p:nvSpPr>
          <p:cNvPr id="678" name="Shape 678"/>
          <p:cNvSpPr/>
          <p:nvPr/>
        </p:nvSpPr>
        <p:spPr>
          <a:xfrm>
            <a:off x="18540069" y="1336039"/>
            <a:ext cx="1257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内容</a:t>
            </a:r>
          </a:p>
        </p:txBody>
      </p:sp>
      <p:sp>
        <p:nvSpPr>
          <p:cNvPr id="679" name="Shape 679"/>
          <p:cNvSpPr/>
          <p:nvPr/>
        </p:nvSpPr>
        <p:spPr>
          <a:xfrm>
            <a:off x="20081409" y="295320"/>
            <a:ext cx="756247" cy="279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4500">
                <a:latin typeface="等线"/>
                <a:ea typeface="等线"/>
                <a:cs typeface="等线"/>
                <a:sym typeface="等线"/>
              </a:defRPr>
            </a:pPr>
          </a:p>
        </p:txBody>
      </p:sp>
      <p:sp>
        <p:nvSpPr>
          <p:cNvPr id="680" name="Shape 680"/>
          <p:cNvSpPr/>
          <p:nvPr/>
        </p:nvSpPr>
        <p:spPr>
          <a:xfrm>
            <a:off x="21121696" y="2377217"/>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solidFill>
                  <a:srgbClr val="FF2600"/>
                </a:solidFill>
                <a:latin typeface="Helvetica Neue Bold Condensed"/>
                <a:ea typeface="Helvetica Neue Bold Condensed"/>
                <a:cs typeface="Helvetica Neue Bold Condensed"/>
                <a:sym typeface="Helvetica Neue Bold Condensed"/>
              </a:defRPr>
            </a:lvl1pPr>
          </a:lstStyle>
          <a:p>
            <a:pPr/>
            <a:r>
              <a:t>时事评论</a:t>
            </a:r>
          </a:p>
        </p:txBody>
      </p:sp>
      <p:sp>
        <p:nvSpPr>
          <p:cNvPr id="681" name="Shape 681"/>
          <p:cNvSpPr/>
          <p:nvPr/>
        </p:nvSpPr>
        <p:spPr>
          <a:xfrm>
            <a:off x="21121696" y="1336039"/>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683" name="Shape 683"/>
          <p:cNvSpPr/>
          <p:nvPr/>
        </p:nvSpPr>
        <p:spPr>
          <a:xfrm>
            <a:off x="2194049" y="3206750"/>
            <a:ext cx="19995902" cy="8610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a:latin typeface="Helvetica"/>
                <a:ea typeface="Helvetica"/>
                <a:cs typeface="Helvetica"/>
                <a:sym typeface="Helvetica"/>
              </a:defRPr>
            </a:pPr>
            <a:r>
              <a:t>原文：The nature of globalization and the reach of modern technology oblige the United States and China to interact around the world. </a:t>
            </a:r>
          </a:p>
          <a:p>
            <a:pPr algn="l" defTabSz="457200">
              <a:lnSpc>
                <a:spcPct val="150000"/>
              </a:lnSpc>
              <a:defRPr b="1">
                <a:latin typeface="Helvetica"/>
                <a:ea typeface="Helvetica"/>
                <a:cs typeface="Helvetica"/>
                <a:sym typeface="Helvetica"/>
              </a:defRPr>
            </a:pPr>
            <a:r>
              <a:t>译文：全球化的特性和现代技术的到来迫使美国和中国在全世界产生互动。 </a:t>
            </a:r>
          </a:p>
          <a:p>
            <a:pPr algn="l" defTabSz="457200">
              <a:lnSpc>
                <a:spcPct val="150000"/>
              </a:lnSpc>
              <a:defRPr b="1">
                <a:latin typeface="Helvetica"/>
                <a:ea typeface="Helvetica"/>
                <a:cs typeface="Helvetica"/>
                <a:sym typeface="Helvetica"/>
              </a:defRPr>
            </a:pPr>
            <a:r>
              <a:t>改译：全球化的特性和现代技术的影响范围迫使美国和中国在全世界产生互动。</a:t>
            </a:r>
          </a:p>
        </p:txBody>
      </p:sp>
      <p:sp>
        <p:nvSpPr>
          <p:cNvPr id="684" name="Shape 68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685" name="Shape 68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时事评论</a:t>
            </a:r>
          </a:p>
        </p:txBody>
      </p:sp>
      <p:sp>
        <p:nvSpPr>
          <p:cNvPr id="686" name="Shape 68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2.1.2 时事评论</a:t>
            </a:r>
          </a:p>
        </p:txBody>
      </p:sp>
      <p:sp>
        <p:nvSpPr>
          <p:cNvPr id="687" name="Shape 687"/>
          <p:cNvSpPr/>
          <p:nvPr/>
        </p:nvSpPr>
        <p:spPr>
          <a:xfrm>
            <a:off x="21156159" y="296060"/>
            <a:ext cx="2971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词义的选择</a:t>
            </a:r>
          </a:p>
        </p:txBody>
      </p:sp>
      <p:sp>
        <p:nvSpPr>
          <p:cNvPr id="688" name="Shape 688"/>
          <p:cNvSpPr/>
          <p:nvPr/>
        </p:nvSpPr>
        <p:spPr>
          <a:xfrm>
            <a:off x="18540069" y="1336039"/>
            <a:ext cx="1257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内容</a:t>
            </a:r>
          </a:p>
        </p:txBody>
      </p:sp>
      <p:sp>
        <p:nvSpPr>
          <p:cNvPr id="689" name="Shape 689"/>
          <p:cNvSpPr/>
          <p:nvPr/>
        </p:nvSpPr>
        <p:spPr>
          <a:xfrm>
            <a:off x="20081409" y="295320"/>
            <a:ext cx="756247" cy="279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4500">
                <a:latin typeface="等线"/>
                <a:ea typeface="等线"/>
                <a:cs typeface="等线"/>
                <a:sym typeface="等线"/>
              </a:defRPr>
            </a:pPr>
          </a:p>
        </p:txBody>
      </p:sp>
      <p:sp>
        <p:nvSpPr>
          <p:cNvPr id="690" name="Shape 690"/>
          <p:cNvSpPr/>
          <p:nvPr/>
        </p:nvSpPr>
        <p:spPr>
          <a:xfrm>
            <a:off x="21121696" y="2377217"/>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solidFill>
                  <a:srgbClr val="FF2600"/>
                </a:solidFill>
                <a:latin typeface="Helvetica Neue Bold Condensed"/>
                <a:ea typeface="Helvetica Neue Bold Condensed"/>
                <a:cs typeface="Helvetica Neue Bold Condensed"/>
                <a:sym typeface="Helvetica Neue Bold Condensed"/>
              </a:defRPr>
            </a:lvl1pPr>
          </a:lstStyle>
          <a:p>
            <a:pPr/>
            <a:r>
              <a:t>时事评论</a:t>
            </a:r>
          </a:p>
        </p:txBody>
      </p:sp>
      <p:sp>
        <p:nvSpPr>
          <p:cNvPr id="691" name="Shape 691"/>
          <p:cNvSpPr/>
          <p:nvPr/>
        </p:nvSpPr>
        <p:spPr>
          <a:xfrm>
            <a:off x="21121696" y="1336039"/>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693" name="Shape 693"/>
          <p:cNvSpPr/>
          <p:nvPr/>
        </p:nvSpPr>
        <p:spPr>
          <a:xfrm>
            <a:off x="2194049" y="3206750"/>
            <a:ext cx="19995902" cy="594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a:latin typeface="Helvetica"/>
                <a:ea typeface="Helvetica"/>
                <a:cs typeface="Helvetica"/>
                <a:sym typeface="Helvetica"/>
              </a:defRPr>
            </a:pPr>
            <a:r>
              <a:t>原文：我们认为单纯指责政府没有履行承诺无助于事情的妥善解决。 </a:t>
            </a:r>
          </a:p>
          <a:p>
            <a:pPr algn="l" defTabSz="457200">
              <a:lnSpc>
                <a:spcPct val="150000"/>
              </a:lnSpc>
              <a:defRPr b="1">
                <a:latin typeface="Helvetica"/>
                <a:ea typeface="Helvetica"/>
                <a:cs typeface="Helvetica"/>
                <a:sym typeface="Helvetica"/>
              </a:defRPr>
            </a:pPr>
            <a:r>
              <a:t>译文：We think that it will not help solve the problem properly by merely accusing the government of its failure to fulfill its promises. </a:t>
            </a:r>
          </a:p>
          <a:p>
            <a:pPr algn="l" defTabSz="457200">
              <a:lnSpc>
                <a:spcPct val="150000"/>
              </a:lnSpc>
              <a:defRPr b="1">
                <a:latin typeface="Helvetica"/>
                <a:ea typeface="Helvetica"/>
                <a:cs typeface="Helvetica"/>
                <a:sym typeface="Helvetica"/>
              </a:defRPr>
            </a:pPr>
            <a:r>
              <a:t>改译：</a:t>
            </a:r>
          </a:p>
        </p:txBody>
      </p:sp>
      <p:sp>
        <p:nvSpPr>
          <p:cNvPr id="694" name="Shape 69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695" name="Shape 69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时事评论</a:t>
            </a:r>
          </a:p>
        </p:txBody>
      </p:sp>
      <p:sp>
        <p:nvSpPr>
          <p:cNvPr id="696" name="Shape 69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2.1.2 时事评论</a:t>
            </a:r>
          </a:p>
        </p:txBody>
      </p:sp>
      <p:sp>
        <p:nvSpPr>
          <p:cNvPr id="697" name="Shape 697"/>
          <p:cNvSpPr/>
          <p:nvPr/>
        </p:nvSpPr>
        <p:spPr>
          <a:xfrm>
            <a:off x="21156159" y="296060"/>
            <a:ext cx="2971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词义的选择</a:t>
            </a:r>
          </a:p>
        </p:txBody>
      </p:sp>
      <p:sp>
        <p:nvSpPr>
          <p:cNvPr id="698" name="Shape 698"/>
          <p:cNvSpPr/>
          <p:nvPr/>
        </p:nvSpPr>
        <p:spPr>
          <a:xfrm>
            <a:off x="18540069" y="1336039"/>
            <a:ext cx="1257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内容</a:t>
            </a:r>
          </a:p>
        </p:txBody>
      </p:sp>
      <p:sp>
        <p:nvSpPr>
          <p:cNvPr id="699" name="Shape 699"/>
          <p:cNvSpPr/>
          <p:nvPr/>
        </p:nvSpPr>
        <p:spPr>
          <a:xfrm>
            <a:off x="20081409" y="295320"/>
            <a:ext cx="756247" cy="279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4500">
                <a:latin typeface="等线"/>
                <a:ea typeface="等线"/>
                <a:cs typeface="等线"/>
                <a:sym typeface="等线"/>
              </a:defRPr>
            </a:pPr>
          </a:p>
        </p:txBody>
      </p:sp>
      <p:sp>
        <p:nvSpPr>
          <p:cNvPr id="700" name="Shape 700"/>
          <p:cNvSpPr/>
          <p:nvPr/>
        </p:nvSpPr>
        <p:spPr>
          <a:xfrm>
            <a:off x="21121696" y="2377217"/>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solidFill>
                  <a:srgbClr val="FF2600"/>
                </a:solidFill>
                <a:latin typeface="Helvetica Neue Bold Condensed"/>
                <a:ea typeface="Helvetica Neue Bold Condensed"/>
                <a:cs typeface="Helvetica Neue Bold Condensed"/>
                <a:sym typeface="Helvetica Neue Bold Condensed"/>
              </a:defRPr>
            </a:lvl1pPr>
          </a:lstStyle>
          <a:p>
            <a:pPr/>
            <a:r>
              <a:t>时事评论</a:t>
            </a:r>
          </a:p>
        </p:txBody>
      </p:sp>
      <p:sp>
        <p:nvSpPr>
          <p:cNvPr id="701" name="Shape 701"/>
          <p:cNvSpPr/>
          <p:nvPr/>
        </p:nvSpPr>
        <p:spPr>
          <a:xfrm>
            <a:off x="21121696" y="1336039"/>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703" name="Shape 703"/>
          <p:cNvSpPr/>
          <p:nvPr/>
        </p:nvSpPr>
        <p:spPr>
          <a:xfrm>
            <a:off x="2194049" y="3206750"/>
            <a:ext cx="19995902" cy="9563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15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a:latin typeface="Helvetica"/>
                <a:ea typeface="Helvetica"/>
                <a:cs typeface="Helvetica"/>
                <a:sym typeface="Helvetica"/>
              </a:defRPr>
            </a:pPr>
            <a:r>
              <a:t>原文：我们认为单纯指责政府没有履行承诺无助于事情的妥善解决。 </a:t>
            </a:r>
          </a:p>
          <a:p>
            <a:pPr algn="l" defTabSz="457200">
              <a:lnSpc>
                <a:spcPct val="150000"/>
              </a:lnSpc>
              <a:defRPr b="1">
                <a:latin typeface="Helvetica"/>
                <a:ea typeface="Helvetica"/>
                <a:cs typeface="Helvetica"/>
                <a:sym typeface="Helvetica"/>
              </a:defRPr>
            </a:pPr>
            <a:r>
              <a:t>译文：We think that it will not help solve the problem properly by merely accusing the government of its failure to fulfill its promises. </a:t>
            </a:r>
          </a:p>
          <a:p>
            <a:pPr algn="l" defTabSz="457200">
              <a:lnSpc>
                <a:spcPct val="150000"/>
              </a:lnSpc>
              <a:defRPr b="1">
                <a:latin typeface="Helvetica"/>
                <a:ea typeface="Helvetica"/>
                <a:cs typeface="Helvetica"/>
                <a:sym typeface="Helvetica"/>
              </a:defRPr>
            </a:pPr>
            <a:r>
              <a:t>改译：We don't think that it will help solve the problem properly by merely accusing the government of its failure to fulfill its promises. </a:t>
            </a:r>
          </a:p>
          <a:p>
            <a:pPr algn="l" defTabSz="457200">
              <a:lnSpc>
                <a:spcPct val="150000"/>
              </a:lnSpc>
              <a:defRPr b="1">
                <a:solidFill>
                  <a:srgbClr val="FF2600"/>
                </a:solidFill>
                <a:latin typeface="Helvetica"/>
                <a:ea typeface="Helvetica"/>
                <a:cs typeface="Helvetica"/>
                <a:sym typeface="Helvetica"/>
              </a:defRPr>
            </a:pPr>
            <a:r>
              <a:t>否定的转移</a:t>
            </a:r>
          </a:p>
        </p:txBody>
      </p:sp>
      <p:sp>
        <p:nvSpPr>
          <p:cNvPr id="704" name="Shape 70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705" name="Shape 70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时事评论</a:t>
            </a:r>
          </a:p>
        </p:txBody>
      </p:sp>
      <p:sp>
        <p:nvSpPr>
          <p:cNvPr id="706" name="Shape 706"/>
          <p:cNvSpPr/>
          <p:nvPr/>
        </p:nvSpPr>
        <p:spPr>
          <a:xfrm>
            <a:off x="24212" y="-24383"/>
            <a:ext cx="424304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2.1.2 时事评论</a:t>
            </a:r>
          </a:p>
        </p:txBody>
      </p:sp>
      <p:sp>
        <p:nvSpPr>
          <p:cNvPr id="707" name="Shape 707"/>
          <p:cNvSpPr/>
          <p:nvPr/>
        </p:nvSpPr>
        <p:spPr>
          <a:xfrm>
            <a:off x="21156159" y="296060"/>
            <a:ext cx="2971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词义的选择</a:t>
            </a:r>
          </a:p>
        </p:txBody>
      </p:sp>
      <p:sp>
        <p:nvSpPr>
          <p:cNvPr id="708" name="Shape 708"/>
          <p:cNvSpPr/>
          <p:nvPr/>
        </p:nvSpPr>
        <p:spPr>
          <a:xfrm>
            <a:off x="18540069" y="1336039"/>
            <a:ext cx="1257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内容</a:t>
            </a:r>
          </a:p>
        </p:txBody>
      </p:sp>
      <p:sp>
        <p:nvSpPr>
          <p:cNvPr id="709" name="Shape 709"/>
          <p:cNvSpPr/>
          <p:nvPr/>
        </p:nvSpPr>
        <p:spPr>
          <a:xfrm>
            <a:off x="20081409" y="295320"/>
            <a:ext cx="756247" cy="2790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4500">
                <a:latin typeface="等线"/>
                <a:ea typeface="等线"/>
                <a:cs typeface="等线"/>
                <a:sym typeface="等线"/>
              </a:defRPr>
            </a:pPr>
          </a:p>
        </p:txBody>
      </p:sp>
      <p:sp>
        <p:nvSpPr>
          <p:cNvPr id="710" name="Shape 710"/>
          <p:cNvSpPr/>
          <p:nvPr/>
        </p:nvSpPr>
        <p:spPr>
          <a:xfrm>
            <a:off x="21121696" y="2377217"/>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solidFill>
                  <a:srgbClr val="FF2600"/>
                </a:solidFill>
                <a:latin typeface="Helvetica Neue Bold Condensed"/>
                <a:ea typeface="Helvetica Neue Bold Condensed"/>
                <a:cs typeface="Helvetica Neue Bold Condensed"/>
                <a:sym typeface="Helvetica Neue Bold Condensed"/>
              </a:defRPr>
            </a:lvl1pPr>
          </a:lstStyle>
          <a:p>
            <a:pPr/>
            <a:r>
              <a:t>时事评论</a:t>
            </a:r>
          </a:p>
        </p:txBody>
      </p:sp>
      <p:sp>
        <p:nvSpPr>
          <p:cNvPr id="711" name="Shape 711"/>
          <p:cNvSpPr/>
          <p:nvPr/>
        </p:nvSpPr>
        <p:spPr>
          <a:xfrm>
            <a:off x="21121696" y="1336039"/>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500">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03" name="Shape 203"/>
          <p:cNvSpPr/>
          <p:nvPr/>
        </p:nvSpPr>
        <p:spPr>
          <a:xfrm>
            <a:off x="2375584" y="3352201"/>
            <a:ext cx="20548500" cy="525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1. He like eating apples.</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2. He looks like apples.</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3. Like apples have the same taste.</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4. Like knows like.</a:t>
            </a:r>
          </a:p>
        </p:txBody>
      </p:sp>
      <p:sp>
        <p:nvSpPr>
          <p:cNvPr id="204" name="Shape 204"/>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205" name="Shape 205"/>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206" name="Shape 206"/>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207" name="Shape 207"/>
          <p:cNvSpPr/>
          <p:nvPr/>
        </p:nvSpPr>
        <p:spPr>
          <a:xfrm>
            <a:off x="17234584" y="11372251"/>
            <a:ext cx="5994498"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solidFill>
                  <a:srgbClr val="FF2600"/>
                </a:solidFill>
                <a:latin typeface="Helvetica"/>
                <a:ea typeface="Helvetica"/>
                <a:cs typeface="Helvetica"/>
                <a:sym typeface="Helvetica"/>
              </a:defRPr>
            </a:lvl1pPr>
          </a:lstStyle>
          <a:p>
            <a:pPr/>
            <a:r>
              <a:t>词性不同，意思不同</a:t>
            </a:r>
          </a:p>
        </p:txBody>
      </p:sp>
      <p:sp>
        <p:nvSpPr>
          <p:cNvPr id="208" name="Shape 208"/>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209" name="Shape 209"/>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210" name="Shape 210"/>
          <p:cNvSpPr/>
          <p:nvPr/>
        </p:nvSpPr>
        <p:spPr>
          <a:xfrm>
            <a:off x="19400141" y="1032649"/>
            <a:ext cx="756247"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211" name="Shape 211"/>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212" name="Shape 212"/>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14" name="Shape 214"/>
          <p:cNvSpPr/>
          <p:nvPr/>
        </p:nvSpPr>
        <p:spPr>
          <a:xfrm>
            <a:off x="2375584" y="3352201"/>
            <a:ext cx="20548500" cy="525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1. He like eating apples.</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2. He looks like apples.</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3. Like apples have the same taste.</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4. Like knows like.</a:t>
            </a:r>
          </a:p>
        </p:txBody>
      </p:sp>
      <p:sp>
        <p:nvSpPr>
          <p:cNvPr id="215" name="Shape 215"/>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216" name="Shape 216"/>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217" name="Shape 217"/>
          <p:cNvSpPr/>
          <p:nvPr/>
        </p:nvSpPr>
        <p:spPr>
          <a:xfrm>
            <a:off x="13261613" y="2952151"/>
            <a:ext cx="10713739" cy="605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动词－喜欢</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介词－像</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形容词－相同的</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名词－…的一类人</a:t>
            </a:r>
          </a:p>
        </p:txBody>
      </p:sp>
      <p:sp>
        <p:nvSpPr>
          <p:cNvPr id="218" name="Shape 218"/>
          <p:cNvSpPr/>
          <p:nvPr/>
        </p:nvSpPr>
        <p:spPr>
          <a:xfrm>
            <a:off x="17234583" y="11372251"/>
            <a:ext cx="5994499"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solidFill>
                  <a:srgbClr val="FF2600"/>
                </a:solidFill>
                <a:latin typeface="Helvetica"/>
                <a:ea typeface="Helvetica"/>
                <a:cs typeface="Helvetica"/>
                <a:sym typeface="Helvetica"/>
              </a:defRPr>
            </a:lvl1pPr>
          </a:lstStyle>
          <a:p>
            <a:pPr/>
            <a:r>
              <a:t>词性不同，意思不同</a:t>
            </a:r>
          </a:p>
        </p:txBody>
      </p:sp>
      <p:sp>
        <p:nvSpPr>
          <p:cNvPr id="219" name="Shape 219"/>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220" name="Shape 220"/>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221" name="Shape 221"/>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222" name="Shape 222"/>
          <p:cNvSpPr/>
          <p:nvPr/>
        </p:nvSpPr>
        <p:spPr>
          <a:xfrm>
            <a:off x="19400141" y="10326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223" name="Shape 223"/>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224" name="Shape 224"/>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26" name="Shape 226"/>
          <p:cNvSpPr/>
          <p:nvPr/>
        </p:nvSpPr>
        <p:spPr>
          <a:xfrm>
            <a:off x="2375584" y="4088801"/>
            <a:ext cx="20548500" cy="378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1. It was a girl with good manners.</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2. These are good eggs.</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3. Rivers provided good sources.</a:t>
            </a:r>
          </a:p>
        </p:txBody>
      </p:sp>
      <p:sp>
        <p:nvSpPr>
          <p:cNvPr id="227" name="Shape 227"/>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228" name="Shape 228"/>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229" name="Shape 229"/>
          <p:cNvSpPr/>
          <p:nvPr/>
        </p:nvSpPr>
        <p:spPr>
          <a:xfrm>
            <a:off x="17234583" y="11372251"/>
            <a:ext cx="5994499"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solidFill>
                  <a:srgbClr val="FF2600"/>
                </a:solidFill>
                <a:latin typeface="Helvetica"/>
                <a:ea typeface="Helvetica"/>
                <a:cs typeface="Helvetica"/>
                <a:sym typeface="Helvetica"/>
              </a:defRPr>
            </a:lvl1pPr>
          </a:lstStyle>
          <a:p>
            <a:pPr/>
            <a:r>
              <a:t>搭配不同，意思不同</a:t>
            </a:r>
          </a:p>
        </p:txBody>
      </p:sp>
      <p:sp>
        <p:nvSpPr>
          <p:cNvPr id="230" name="Shape 230"/>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231" name="Shape 231"/>
          <p:cNvSpPr/>
          <p:nvPr/>
        </p:nvSpPr>
        <p:spPr>
          <a:xfrm>
            <a:off x="20394159" y="3024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232" name="Shape 232"/>
          <p:cNvSpPr/>
          <p:nvPr/>
        </p:nvSpPr>
        <p:spPr>
          <a:xfrm>
            <a:off x="17778069" y="19327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233" name="Shape 233"/>
          <p:cNvSpPr/>
          <p:nvPr/>
        </p:nvSpPr>
        <p:spPr>
          <a:xfrm>
            <a:off x="19400141" y="10326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234" name="Shape 234"/>
          <p:cNvSpPr/>
          <p:nvPr/>
        </p:nvSpPr>
        <p:spPr>
          <a:xfrm>
            <a:off x="20394159" y="31988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235" name="Shape 235"/>
          <p:cNvSpPr/>
          <p:nvPr/>
        </p:nvSpPr>
        <p:spPr>
          <a:xfrm>
            <a:off x="20394159" y="17506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37" name="Shape 237"/>
          <p:cNvSpPr/>
          <p:nvPr/>
        </p:nvSpPr>
        <p:spPr>
          <a:xfrm>
            <a:off x="2375584" y="4088801"/>
            <a:ext cx="10468150" cy="378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1. It was a girl with good manners.</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2. These are good eggs.</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3. Rivers provided good sources.</a:t>
            </a:r>
          </a:p>
        </p:txBody>
      </p:sp>
      <p:sp>
        <p:nvSpPr>
          <p:cNvPr id="238" name="Shape 238"/>
          <p:cNvSpPr/>
          <p:nvPr/>
        </p:nvSpPr>
        <p:spPr>
          <a:xfrm>
            <a:off x="1317624" y="1206500"/>
            <a:ext cx="146053" cy="968376"/>
          </a:xfrm>
          <a:prstGeom prst="rect">
            <a:avLst/>
          </a:prstGeom>
          <a:solidFill>
            <a:srgbClr val="C00000"/>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239" name="Shape 239"/>
          <p:cNvSpPr/>
          <p:nvPr/>
        </p:nvSpPr>
        <p:spPr>
          <a:xfrm>
            <a:off x="1616074" y="1200150"/>
            <a:ext cx="15599670" cy="117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5600">
                <a:solidFill>
                  <a:srgbClr val="404040"/>
                </a:solidFill>
                <a:latin typeface="Microsoft YaHei"/>
                <a:ea typeface="Microsoft YaHei"/>
                <a:cs typeface="Microsoft YaHei"/>
                <a:sym typeface="Microsoft YaHei"/>
              </a:defRPr>
            </a:lvl1pPr>
          </a:lstStyle>
          <a:p>
            <a:pPr/>
            <a:r>
              <a:t>词义的选择</a:t>
            </a:r>
          </a:p>
        </p:txBody>
      </p:sp>
      <p:sp>
        <p:nvSpPr>
          <p:cNvPr id="240" name="Shape 240"/>
          <p:cNvSpPr/>
          <p:nvPr/>
        </p:nvSpPr>
        <p:spPr>
          <a:xfrm>
            <a:off x="14544323" y="3803051"/>
            <a:ext cx="7598868" cy="435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这是一位举止得体的姑娘。</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这些都是新鲜的鸡蛋。</a:t>
            </a:r>
          </a:p>
          <a:p>
            <a: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latin typeface="Helvetica"/>
                <a:ea typeface="Helvetica"/>
                <a:cs typeface="Helvetica"/>
                <a:sym typeface="Helvetica"/>
              </a:defRPr>
            </a:pPr>
            <a:r>
              <a:t>河流具有丰富的资源。</a:t>
            </a:r>
          </a:p>
        </p:txBody>
      </p:sp>
      <p:sp>
        <p:nvSpPr>
          <p:cNvPr id="241" name="Shape 241"/>
          <p:cNvSpPr/>
          <p:nvPr/>
        </p:nvSpPr>
        <p:spPr>
          <a:xfrm>
            <a:off x="17234583" y="11372251"/>
            <a:ext cx="5994499"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defTabSz="642937">
              <a:lnSpc>
                <a:spcPct val="200000"/>
              </a:lnSpc>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4800">
                <a:solidFill>
                  <a:srgbClr val="FF2600"/>
                </a:solidFill>
                <a:latin typeface="Helvetica"/>
                <a:ea typeface="Helvetica"/>
                <a:cs typeface="Helvetica"/>
                <a:sym typeface="Helvetica"/>
              </a:defRPr>
            </a:lvl1pPr>
          </a:lstStyle>
          <a:p>
            <a:pPr/>
            <a:r>
              <a:t>搭配不同，意思不同</a:t>
            </a:r>
          </a:p>
        </p:txBody>
      </p:sp>
      <p:sp>
        <p:nvSpPr>
          <p:cNvPr id="242" name="Shape 242"/>
          <p:cNvSpPr/>
          <p:nvPr/>
        </p:nvSpPr>
        <p:spPr>
          <a:xfrm>
            <a:off x="11512" y="-75183"/>
            <a:ext cx="43484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a:ea typeface="Helvetica"/>
                <a:cs typeface="Helvetica"/>
                <a:sym typeface="Helvetica"/>
              </a:defRPr>
            </a:lvl1pPr>
          </a:lstStyle>
          <a:p>
            <a:pPr/>
            <a:r>
              <a:t>2.4 词义的选择</a:t>
            </a:r>
          </a:p>
        </p:txBody>
      </p:sp>
      <p:sp>
        <p:nvSpPr>
          <p:cNvPr id="243" name="Shape 243"/>
          <p:cNvSpPr/>
          <p:nvPr/>
        </p:nvSpPr>
        <p:spPr>
          <a:xfrm>
            <a:off x="20851359" y="992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solidFill>
                  <a:srgbClr val="FF2600"/>
                </a:solidFill>
                <a:latin typeface="Helvetica Neue Bold Condensed"/>
                <a:ea typeface="Helvetica Neue Bold Condensed"/>
                <a:cs typeface="Helvetica Neue Bold Condensed"/>
                <a:sym typeface="Helvetica Neue Bold Condensed"/>
              </a:defRPr>
            </a:lvl1pPr>
          </a:lstStyle>
          <a:p>
            <a:pPr/>
            <a:r>
              <a:t>词义的选择</a:t>
            </a:r>
          </a:p>
        </p:txBody>
      </p:sp>
      <p:sp>
        <p:nvSpPr>
          <p:cNvPr id="244" name="Shape 244"/>
          <p:cNvSpPr/>
          <p:nvPr/>
        </p:nvSpPr>
        <p:spPr>
          <a:xfrm>
            <a:off x="18235269" y="172951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内容</a:t>
            </a:r>
          </a:p>
        </p:txBody>
      </p:sp>
      <p:sp>
        <p:nvSpPr>
          <p:cNvPr id="245" name="Shape 245"/>
          <p:cNvSpPr/>
          <p:nvPr/>
        </p:nvSpPr>
        <p:spPr>
          <a:xfrm>
            <a:off x="19857341" y="829449"/>
            <a:ext cx="756246" cy="2790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7"/>
                  <a:pt x="10800" y="21302"/>
                </a:cubicBezTo>
                <a:lnTo>
                  <a:pt x="10800" y="11098"/>
                </a:lnTo>
                <a:cubicBezTo>
                  <a:pt x="10800" y="10933"/>
                  <a:pt x="5965" y="10800"/>
                  <a:pt x="0" y="10800"/>
                </a:cubicBezTo>
                <a:cubicBezTo>
                  <a:pt x="5965" y="10800"/>
                  <a:pt x="10800" y="10667"/>
                  <a:pt x="10800" y="10502"/>
                </a:cubicBezTo>
                <a:lnTo>
                  <a:pt x="10800" y="298"/>
                </a:lnTo>
                <a:cubicBezTo>
                  <a:pt x="10800" y="133"/>
                  <a:pt x="15635" y="0"/>
                  <a:pt x="21600" y="0"/>
                </a:cubicBezTo>
              </a:path>
            </a:pathLst>
          </a:custGeom>
          <a:ln w="28575">
            <a:solidFill>
              <a:srgbClr val="000000"/>
            </a:solidFill>
            <a:miter/>
          </a:ln>
        </p:spPr>
        <p:txBody>
          <a:bodyPr lIns="45719" rIns="45719" anchor="ctr"/>
          <a:lstStyle/>
          <a:p>
            <a:pPr defTabSz="914400">
              <a:defRPr sz="6000">
                <a:latin typeface="等线"/>
                <a:ea typeface="等线"/>
                <a:cs typeface="等线"/>
                <a:sym typeface="等线"/>
              </a:defRPr>
            </a:pPr>
          </a:p>
        </p:txBody>
      </p:sp>
      <p:sp>
        <p:nvSpPr>
          <p:cNvPr id="246" name="Shape 246"/>
          <p:cNvSpPr/>
          <p:nvPr/>
        </p:nvSpPr>
        <p:spPr>
          <a:xfrm>
            <a:off x="20851359" y="29956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时事评论</a:t>
            </a:r>
          </a:p>
        </p:txBody>
      </p:sp>
      <p:sp>
        <p:nvSpPr>
          <p:cNvPr id="247" name="Shape 247"/>
          <p:cNvSpPr/>
          <p:nvPr/>
        </p:nvSpPr>
        <p:spPr>
          <a:xfrm>
            <a:off x="20851359" y="154745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a:latin typeface="Helvetica Neue Bold Condensed"/>
                <a:ea typeface="Helvetica Neue Bold Condensed"/>
                <a:cs typeface="Helvetica Neue Bold Condensed"/>
                <a:sym typeface="Helvetica Neue Bold Condensed"/>
              </a:defRPr>
            </a:lvl1pPr>
          </a:lstStyle>
          <a:p>
            <a:pPr/>
            <a:r>
              <a:t>时政要闻</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